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309" r:id="rId2"/>
    <p:sldId id="310" r:id="rId3"/>
    <p:sldId id="324" r:id="rId4"/>
    <p:sldId id="317" r:id="rId5"/>
    <p:sldId id="318" r:id="rId6"/>
    <p:sldId id="319" r:id="rId7"/>
    <p:sldId id="321" r:id="rId8"/>
    <p:sldId id="323" r:id="rId9"/>
    <p:sldId id="31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9"/>
    <p:restoredTop sz="79627"/>
  </p:normalViewPr>
  <p:slideViewPr>
    <p:cSldViewPr snapToGrid="0">
      <p:cViewPr varScale="1">
        <p:scale>
          <a:sx n="103" d="100"/>
          <a:sy n="103" d="100"/>
        </p:scale>
        <p:origin x="1336" y="17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D2D94-9FA5-1F4F-B591-E13649A08E2C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355C9-15AE-854D-8B9D-ED157D895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rgbClr val="F8F8F2"/>
              </a:solidFill>
              <a:effectLst/>
              <a:latin typeface="Fira Code" panose="020B08090500000200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355C9-15AE-854D-8B9D-ED157D895F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1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The Earth is a complex system. 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Improving forecasting models for the variabilities of Earth has a huge </a:t>
            </a:r>
            <a:r>
              <a:rPr lang="en-US" sz="1200" dirty="0"/>
              <a:t>socio-</a:t>
            </a:r>
            <a:r>
              <a:rPr lang="en-US" sz="1200" dirty="0" err="1"/>
              <a:t>eco’nomic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 impact. 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E.g., it can help people take necessary precautions to avoid crises, or better utilize natural resources such as wind and solar energy. [click]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Conventionally, Earth system forecasting relies on expensive numerical simulation.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In recent years, data-driven Deep Learning (DL) models, typically CNN and RNN based models, are demonstrating impressive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However, it is unclear whether the inductive biases in these models still hold for such </a:t>
            </a:r>
            <a:r>
              <a:rPr lang="en-US" dirty="0"/>
              <a:t>chaotic and high dimensional, spatiotemporal</a:t>
            </a:r>
            <a:r>
              <a:rPr lang="en-US" b="0" i="0" dirty="0">
                <a:effectLst/>
                <a:latin typeface="Arial" panose="020B0604020202020204" pitchFamily="34" charset="0"/>
              </a:rPr>
              <a:t> systems 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[click]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On the other hand, the widely used Transformer, which </a:t>
            </a:r>
            <a:r>
              <a:rPr lang="en-US" b="0" i="0" dirty="0">
                <a:effectLst/>
                <a:latin typeface="Arial" panose="020B0604020202020204" pitchFamily="34" charset="0"/>
              </a:rPr>
              <a:t>is powerful at modeling complex and long-range dependencies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, has limited adoption in this area.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Our work </a:t>
            </a:r>
            <a:r>
              <a:rPr lang="en-US" b="0" dirty="0" err="1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Earthformer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 hence aims at exploring the design of space-time Transformers for this Earth system forecasting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355C9-15AE-854D-8B9D-ED157D895F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We formulate Earth system forecasting as a spatiotemporal sequence forecasting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Our proposed </a:t>
            </a:r>
            <a:r>
              <a:rPr lang="en-US" b="0" dirty="0" err="1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Earthformer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 is a hierarchical Transformer encoder-decoder based on Cuboid Attention.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The encoder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encodes the T-step observations into latent states,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and then feeds them into the decoder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to predict the K-step-ahead future.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8F8F2"/>
              </a:solidFill>
              <a:effectLst/>
              <a:latin typeface="Fira Code" panose="020B08090500000200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8F8F2"/>
              </a:solidFill>
              <a:effectLst/>
              <a:latin typeface="Fira Code" panose="020B08090500000200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355C9-15AE-854D-8B9D-ED157D895F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Within each Cuboid Attention layer, [click]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the spatiotemporal tensor X is first decomposed according to a certain cuboid pattern, [click]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then within each [click]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decomposed cuboids, self-attention is performed locally, and finally, [click]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they are reshaped back and merged to the original input shape. [click]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Besides, [click]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we add several extra global vectors G to enable information exchange among cuboids.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This can avoid quadratic complexity in full attention.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355C9-15AE-854D-8B9D-ED157D895F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Our cuboid attention is a </a:t>
            </a:r>
            <a:r>
              <a:rPr lang="en-US" b="0" i="0" dirty="0">
                <a:effectLst/>
                <a:latin typeface="Arial" panose="020B0604020202020204" pitchFamily="34" charset="0"/>
              </a:rPr>
              <a:t>[click]</a:t>
            </a:r>
            <a:endParaRPr lang="en-US" b="0" dirty="0">
              <a:solidFill>
                <a:srgbClr val="F8F8F2"/>
              </a:solidFill>
              <a:effectLst/>
              <a:latin typeface="Fira Code" panose="020B0809050000020004" pitchFamily="49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generic building block for space-time attention. 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By stacking multiple cuboid attention layers with different cuboid patterns,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we are able to efficiently explore existing and potentially more effective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space-time attention.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The configurations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of the cuboid attention patterns explored in our paper are listed in this table.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355C9-15AE-854D-8B9D-ED157D895F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9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In our experiments, we conduct empirical studies on two synthetic datasets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MovingMNIST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, and our newly proposed N-body MNIST,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and two real-world datasets,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SEVIR for precipitation nowcasting, and ICAR-ENSO for Sea Surface Temperature Anomalies Forecasting in El Niño/Southern Oscillation.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Previous spatiotemporal forecasting papers rely on </a:t>
            </a:r>
            <a:r>
              <a:rPr lang="en-US" dirty="0" err="1"/>
              <a:t>MovingMNIST</a:t>
            </a:r>
            <a:r>
              <a:rPr lang="en-US" dirty="0"/>
              <a:t>, where there are no 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long-range and </a:t>
            </a:r>
            <a:r>
              <a:rPr lang="en-US" dirty="0"/>
              <a:t>complex interactions among moving digits.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extend </a:t>
            </a:r>
            <a:r>
              <a:rPr lang="en-US" dirty="0" err="1"/>
              <a:t>MovingMNIST</a:t>
            </a:r>
            <a:r>
              <a:rPr lang="en-US" dirty="0"/>
              <a:t> to a </a:t>
            </a:r>
            <a:r>
              <a:rPr lang="en-US" dirty="0">
                <a:solidFill>
                  <a:srgbClr val="FF0000"/>
                </a:solidFill>
              </a:rPr>
              <a:t>more challenging</a:t>
            </a:r>
            <a:r>
              <a:rPr lang="en-US" dirty="0"/>
              <a:t> N-body MNIST.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FD0E3-507E-404F-8E30-7A93F269F2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67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Each digit in our newly proposed N-body MNIST has its </a:t>
            </a:r>
            <a:r>
              <a:rPr lang="en-US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mass and is subjected to the gravity from other digits. The digits hence 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follow the chaotic 3-body motion.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N-body MNIST requires the forecasting model to be capable of modeling long-range and complex interactions, which are ubiquitous in Earth system, to generate correct and precise predictions of future trajectories of digits. [click]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The experiments conducted on </a:t>
            </a:r>
            <a:r>
              <a:rPr lang="en-US" b="0" dirty="0" err="1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MovingMNIST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 N-body MNIST figure out the best choice of the cuboid pattern and demonstrate the effectiveness of adding extra global vectors. [click]</a:t>
            </a:r>
          </a:p>
          <a:p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Comparison with baselines shows that </a:t>
            </a:r>
            <a:r>
              <a:rPr lang="en-US" b="0" dirty="0" err="1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Earthformer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 can learn long-range and complex interactions better.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355C9-15AE-854D-8B9D-ED157D895F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9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Earthformer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 also achieves SOTA on real-world precipitation nowcasting benchmark SEVIR and Sea Surface Temperature Anomalies Forecasting challenge ICAR-ENSO,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in both MSE and task-specific metrics.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355C9-15AE-854D-8B9D-ED157D895F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2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To conclude our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Our </a:t>
            </a:r>
            <a:r>
              <a:rPr lang="en-US" b="0" dirty="0" err="1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Earthformer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 is the first to </a:t>
            </a:r>
            <a:r>
              <a:rPr lang="en-US" dirty="0"/>
              <a:t>explore space-time Transformer for Earth system forecasting, with novel 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g</a:t>
            </a:r>
            <a:r>
              <a:rPr lang="en-US" dirty="0"/>
              <a:t>eneric building block called </a:t>
            </a:r>
            <a:r>
              <a:rPr lang="en-US" dirty="0">
                <a:solidFill>
                  <a:srgbClr val="FF0000"/>
                </a:solidFill>
              </a:rPr>
              <a:t>cuboid attention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Earthformer</a:t>
            </a:r>
            <a:r>
              <a:rPr lang="en-US" dirty="0"/>
              <a:t> achieves </a:t>
            </a:r>
            <a:r>
              <a:rPr lang="en-US" dirty="0">
                <a:solidFill>
                  <a:srgbClr val="FF0000"/>
                </a:solidFill>
              </a:rPr>
              <a:t>SOTA performance</a:t>
            </a:r>
            <a:r>
              <a:rPr lang="en-US" dirty="0"/>
              <a:t> on 2 synthetic datasets and 2 real-world benchmarks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In the future, we plan to study how to incorporate physical knowledge into </a:t>
            </a:r>
            <a:r>
              <a:rPr lang="en-US" b="0" dirty="0" err="1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Earthformer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 and extend </a:t>
            </a:r>
            <a:r>
              <a:rPr lang="en-US" b="0" dirty="0" err="1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Earthformer</a:t>
            </a:r>
            <a:r>
              <a:rPr lang="en-US" b="0" dirty="0">
                <a:solidFill>
                  <a:srgbClr val="F8F8F2"/>
                </a:solidFill>
                <a:effectLst/>
                <a:latin typeface="Fira Code" panose="020B0809050000020004" pitchFamily="49" charset="0"/>
              </a:rPr>
              <a:t> to a probabilistic forecasting model to better handle uncertainty.</a:t>
            </a:r>
          </a:p>
          <a:p>
            <a:r>
              <a:rPr lang="en-CN" dirty="0"/>
              <a:t>The source code of Earthformer and the pretrained weights are now publicly available. </a:t>
            </a:r>
          </a:p>
          <a:p>
            <a:r>
              <a:rPr lang="en-CN" dirty="0"/>
              <a:t>Please feel free to check them on github.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355C9-15AE-854D-8B9D-ED157D895F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3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B434-2671-8F43-80DA-37FD02B822FA}" type="datetime1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352B-0EA5-D44E-A327-C9879385E96C}" type="datetime1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0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C356-53CA-E940-90AE-7F2A7C403176}" type="datetime1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0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B721-1361-E24E-85D9-D6920E37092B}" type="datetime1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E07-51A1-2247-9ECF-931E126FF123}" type="datetime1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2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2F37-1505-794C-87C9-1795491CA2F5}" type="datetime1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6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75CC-2A47-7F4B-8519-9AB90997252A}" type="datetime1">
              <a:rPr lang="en-US" smtClean="0"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9BD6-2D1C-6A4A-9421-9FD39D13BE5A}" type="datetime1">
              <a:rPr lang="en-US" smtClean="0"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4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17F-F68E-AF41-8AAC-F73DF673969F}" type="datetime1">
              <a:rPr lang="en-US" smtClean="0"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9803-E8C4-1047-ACCC-DF0BD2A09FC2}" type="datetime1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6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2493-9DD9-CD47-9E02-36FF3AD7B81D}" type="datetime1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8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78505-D220-F441-9A8D-5BEEB71FD939}" type="datetime1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6F52-70F8-F542-9381-1EEFE71FC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© 2021, Amazon Web Services, Inc. or its Affiliates. All rights reserved.">
            <a:extLst>
              <a:ext uri="{FF2B5EF4-FFF2-40B4-BE49-F238E27FC236}">
                <a16:creationId xmlns:a16="http://schemas.microsoft.com/office/drawing/2014/main" id="{8C90CA93-64D1-F69C-6FC0-361B58718357}"/>
              </a:ext>
            </a:extLst>
          </p:cNvPr>
          <p:cNvSpPr txBox="1"/>
          <p:nvPr userDrawn="1"/>
        </p:nvSpPr>
        <p:spPr>
          <a:xfrm>
            <a:off x="652199" y="6521787"/>
            <a:ext cx="4037035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00">
                <a:solidFill>
                  <a:srgbClr val="C2C2C1"/>
                </a:solidFill>
              </a:defRPr>
            </a:lvl1pPr>
          </a:lstStyle>
          <a:p>
            <a:r>
              <a:rPr sz="933" dirty="0"/>
              <a:t>© 202</a:t>
            </a:r>
            <a:r>
              <a:rPr lang="en-US" sz="933" dirty="0"/>
              <a:t>2</a:t>
            </a:r>
            <a:r>
              <a:rPr sz="933" dirty="0"/>
              <a:t>, Amazon Web Services, Inc. or its Affiliates.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E9916-7EE2-EB98-7947-3E1A4874F8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37389" y="5441224"/>
            <a:ext cx="1490022" cy="17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5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emf"/><Relationship Id="rId7" Type="http://schemas.openxmlformats.org/officeDocument/2006/relationships/image" Target="../media/image5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106.13230.pdf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arxiv.org/abs/1912.1218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hyperlink" Target="https://arxiv.org/abs/2102.0509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mazon-research/earth-forecasting-transform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50FC-6381-5E4E-A623-4E2EACE88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Earthformer</a:t>
            </a:r>
            <a:r>
              <a:rPr lang="en-US" dirty="0"/>
              <a:t>: Exploring Space-Time Transformers for Earth System Forecasting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9B618-A4EE-1A47-BF1F-EEDE94E00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68749"/>
            <a:ext cx="12192000" cy="2627993"/>
          </a:xfrm>
        </p:spPr>
        <p:txBody>
          <a:bodyPr>
            <a:normAutofit/>
          </a:bodyPr>
          <a:lstStyle/>
          <a:p>
            <a:r>
              <a:rPr lang="en-US" dirty="0" err="1"/>
              <a:t>Zhihan</a:t>
            </a:r>
            <a:r>
              <a:rPr lang="en-US" dirty="0"/>
              <a:t> Gao</a:t>
            </a:r>
            <a:r>
              <a:rPr lang="en-US" baseline="30000" dirty="0"/>
              <a:t>2,*</a:t>
            </a:r>
            <a:r>
              <a:rPr lang="en-US" dirty="0"/>
              <a:t>, Xingjian Shi</a:t>
            </a:r>
            <a:r>
              <a:rPr lang="en-US" baseline="30000" dirty="0"/>
              <a:t>1,†</a:t>
            </a:r>
            <a:r>
              <a:rPr lang="en-US" dirty="0"/>
              <a:t>, Hao Wang</a:t>
            </a:r>
            <a:r>
              <a:rPr lang="en-US" baseline="30000" dirty="0"/>
              <a:t>3</a:t>
            </a:r>
            <a:r>
              <a:rPr lang="en-US" dirty="0"/>
              <a:t>, Yi Zhu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Yuyang</a:t>
            </a:r>
            <a:r>
              <a:rPr lang="en-US" dirty="0"/>
              <a:t> Wang</a:t>
            </a:r>
            <a:r>
              <a:rPr lang="en-US" baseline="30000" dirty="0"/>
              <a:t>1</a:t>
            </a:r>
            <a:r>
              <a:rPr lang="en-US" dirty="0"/>
              <a:t>, Mu Li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Dit</a:t>
            </a:r>
            <a:r>
              <a:rPr lang="en-US" dirty="0"/>
              <a:t>-Yan Yeung</a:t>
            </a:r>
            <a:r>
              <a:rPr lang="en-US" baseline="30000" dirty="0"/>
              <a:t>2</a:t>
            </a:r>
          </a:p>
          <a:p>
            <a:r>
              <a:rPr lang="en-US" sz="1600" baseline="30000" dirty="0"/>
              <a:t>1</a:t>
            </a:r>
            <a:r>
              <a:rPr lang="en-US" sz="1600" dirty="0"/>
              <a:t>Amazon Web Services, </a:t>
            </a:r>
            <a:r>
              <a:rPr lang="en-US" sz="1600" baseline="30000" dirty="0"/>
              <a:t>2</a:t>
            </a:r>
            <a:r>
              <a:rPr lang="en-US" sz="1600" dirty="0"/>
              <a:t>Hong Kong University of Science and Technology, </a:t>
            </a:r>
            <a:r>
              <a:rPr lang="en-US" sz="1600" baseline="30000" dirty="0"/>
              <a:t>3</a:t>
            </a:r>
            <a:r>
              <a:rPr lang="en-US" sz="1600" dirty="0"/>
              <a:t>Rutgers University</a:t>
            </a:r>
          </a:p>
          <a:p>
            <a:r>
              <a:rPr lang="en-US" sz="1600" dirty="0"/>
              <a:t>*Work done while being an intern at Amazon Web Services. </a:t>
            </a:r>
            <a:r>
              <a:rPr lang="en-US" sz="1600" baseline="30000" dirty="0"/>
              <a:t>†</a:t>
            </a:r>
            <a:r>
              <a:rPr lang="en-US" sz="1600" dirty="0"/>
              <a:t>Contact person.</a:t>
            </a:r>
          </a:p>
          <a:p>
            <a:endParaRPr lang="en-US" dirty="0"/>
          </a:p>
          <a:p>
            <a:r>
              <a:rPr lang="en-US" dirty="0" err="1"/>
              <a:t>NeurIPS</a:t>
            </a:r>
            <a:r>
              <a:rPr lang="en-US" dirty="0"/>
              <a:t>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C9EB4-88DB-C869-4DBD-315EA53B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19AA-57DF-5D57-C349-3392FF81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291" y="2766218"/>
            <a:ext cx="4765599" cy="1325563"/>
          </a:xfrm>
        </p:spPr>
        <p:txBody>
          <a:bodyPr>
            <a:normAutofit/>
          </a:bodyPr>
          <a:lstStyle/>
          <a:p>
            <a:r>
              <a:rPr lang="en-US" sz="6600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2D3A8-4E04-7B92-8DEC-A6B34E55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8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F79CE-E1C1-DD47-A913-022AE4BA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220F3-E29C-2D45-B681-2CF1E2154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2630"/>
            <a:ext cx="11190512" cy="4351338"/>
          </a:xfrm>
        </p:spPr>
        <p:txBody>
          <a:bodyPr/>
          <a:lstStyle/>
          <a:p>
            <a:r>
              <a:rPr lang="en-US" dirty="0"/>
              <a:t>Predicting the future of the complex Earth system</a:t>
            </a:r>
          </a:p>
          <a:p>
            <a:pPr lvl="1"/>
            <a:r>
              <a:rPr lang="en-US" dirty="0"/>
              <a:t>Applications: precipitation nowcasting, El </a:t>
            </a:r>
            <a:r>
              <a:rPr lang="en-US" dirty="0" err="1"/>
              <a:t>Niño</a:t>
            </a:r>
            <a:r>
              <a:rPr lang="en-US" dirty="0"/>
              <a:t>/Southern Oscillation (ENSO) Sea Surface Temperature (SST) forecasting, etc.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Huge socioeconomic impact</a:t>
            </a:r>
            <a:r>
              <a:rPr lang="en-US" sz="2000" dirty="0"/>
              <a:t>: help avoid crises, better utilize natural resources, etc.</a:t>
            </a:r>
          </a:p>
          <a:p>
            <a:r>
              <a:rPr lang="en-US" dirty="0"/>
              <a:t>Data-driven approach based on DL is becoming popular</a:t>
            </a:r>
          </a:p>
          <a:p>
            <a:pPr lvl="1"/>
            <a:r>
              <a:rPr lang="en-US" dirty="0"/>
              <a:t>Most architectures based on CNN/RNN.</a:t>
            </a:r>
          </a:p>
          <a:p>
            <a:pPr lvl="1"/>
            <a:r>
              <a:rPr lang="en-US" dirty="0"/>
              <a:t>Challenges: chaotic, high dimensional, spatiotemporal.</a:t>
            </a:r>
          </a:p>
          <a:p>
            <a:r>
              <a:rPr lang="en-US" dirty="0"/>
              <a:t>Goal: Explore </a:t>
            </a:r>
            <a:r>
              <a:rPr lang="en-US" dirty="0">
                <a:solidFill>
                  <a:srgbClr val="FF0000"/>
                </a:solidFill>
              </a:rPr>
              <a:t>space-time Transformers </a:t>
            </a:r>
            <a:r>
              <a:rPr lang="en-US" dirty="0"/>
              <a:t>for this task.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A580C-9B43-B0DF-3E26-36FC212A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59652F-DF22-9D41-AFEF-2712AF1C2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8" y="1235457"/>
            <a:ext cx="8773884" cy="1437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8E0CF1-1BE9-264C-93DB-08F2FD36B6BE}"/>
              </a:ext>
            </a:extLst>
          </p:cNvPr>
          <p:cNvSpPr txBox="1"/>
          <p:nvPr/>
        </p:nvSpPr>
        <p:spPr>
          <a:xfrm>
            <a:off x="8937172" y="1634177"/>
            <a:ext cx="28085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Example: Vertically Integrated Liquid (VIL) observation sequence from the Storm </a:t>
            </a:r>
            <a:r>
              <a:rPr lang="en-US" sz="1400" dirty="0" err="1"/>
              <a:t>EVent</a:t>
            </a:r>
            <a:r>
              <a:rPr lang="en-US" sz="1400" dirty="0"/>
              <a:t> </a:t>
            </a:r>
            <a:r>
              <a:rPr lang="en-US" sz="1400" dirty="0" err="1"/>
              <a:t>ImagRy</a:t>
            </a:r>
            <a:r>
              <a:rPr lang="en-US" sz="1400" dirty="0"/>
              <a:t> (SEVIR) dataset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38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005897DD-EE97-64B1-CB6F-D7F889434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894" y="1088850"/>
            <a:ext cx="5422105" cy="3188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14127-4AE6-664C-85B6-F4AFCC0A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5371" cy="1325563"/>
          </a:xfrm>
        </p:spPr>
        <p:txBody>
          <a:bodyPr/>
          <a:lstStyle/>
          <a:p>
            <a:r>
              <a:rPr lang="en-US" dirty="0"/>
              <a:t>Earth System Forecasting – Formulation and General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1A5A4-447B-6346-B3E8-F75A1822E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616697" cy="4351338"/>
              </a:xfrm>
            </p:spPr>
            <p:txBody>
              <a:bodyPr/>
              <a:lstStyle/>
              <a:p>
                <a:r>
                  <a:rPr lang="en-US" dirty="0"/>
                  <a:t>Formulate Earth system forecasting as </a:t>
                </a:r>
                <a:r>
                  <a:rPr lang="en-US" dirty="0">
                    <a:solidFill>
                      <a:srgbClr val="FF0000"/>
                    </a:solidFill>
                  </a:rPr>
                  <a:t>spatiotemporal sequence forecasting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b="0" dirty="0"/>
                  <a:t>Input: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Target: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Hierarchical encoder-decoder</a:t>
                </a:r>
                <a:r>
                  <a:rPr lang="en-US" dirty="0">
                    <a:ea typeface="Cambria Math" panose="02040503050406030204" pitchFamily="18" charset="0"/>
                  </a:rPr>
                  <a:t> architecture</a:t>
                </a:r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1A5A4-447B-6346-B3E8-F75A1822E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616697" cy="4351338"/>
              </a:xfrm>
              <a:blipFill>
                <a:blip r:embed="rId4"/>
                <a:stretch>
                  <a:fillRect l="-1530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8B805-B355-26BF-4967-54E1526A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BB25BD-7029-6042-AE7C-821C5FC7773E}"/>
              </a:ext>
            </a:extLst>
          </p:cNvPr>
          <p:cNvGrpSpPr/>
          <p:nvPr/>
        </p:nvGrpSpPr>
        <p:grpSpPr>
          <a:xfrm>
            <a:off x="1224864" y="4895140"/>
            <a:ext cx="3411764" cy="1688957"/>
            <a:chOff x="608327" y="4869277"/>
            <a:chExt cx="3411764" cy="16889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C41237-5CAC-C243-8D94-39143EC03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327" y="4869277"/>
              <a:ext cx="3411764" cy="11719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3702F0B-AC3E-C342-9842-180A34B1DD9F}"/>
                    </a:ext>
                  </a:extLst>
                </p:cNvPr>
                <p:cNvSpPr/>
                <p:nvPr/>
              </p:nvSpPr>
              <p:spPr>
                <a:xfrm>
                  <a:off x="966121" y="6176152"/>
                  <a:ext cx="5182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3702F0B-AC3E-C342-9842-180A34B1D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121" y="6176152"/>
                  <a:ext cx="51828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283E420-71A3-0D4E-A9D5-17A3AA972625}"/>
                    </a:ext>
                  </a:extLst>
                </p:cNvPr>
                <p:cNvSpPr/>
                <p:nvPr/>
              </p:nvSpPr>
              <p:spPr>
                <a:xfrm>
                  <a:off x="1997375" y="6188902"/>
                  <a:ext cx="5182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283E420-71A3-0D4E-A9D5-17A3AA9726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7375" y="6188902"/>
                  <a:ext cx="51828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9FF6C74-554A-8F48-8478-0BC13FCC31F3}"/>
                    </a:ext>
                  </a:extLst>
                </p:cNvPr>
                <p:cNvSpPr/>
                <p:nvPr/>
              </p:nvSpPr>
              <p:spPr>
                <a:xfrm>
                  <a:off x="3162146" y="6188902"/>
                  <a:ext cx="5182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9FF6C74-554A-8F48-8478-0BC13FCC31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2146" y="6188902"/>
                  <a:ext cx="51828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A3DB5E-1048-FB45-B8E4-EF7D67579F2B}"/>
              </a:ext>
            </a:extLst>
          </p:cNvPr>
          <p:cNvSpPr txBox="1"/>
          <p:nvPr/>
        </p:nvSpPr>
        <p:spPr>
          <a:xfrm>
            <a:off x="2171545" y="4317407"/>
            <a:ext cx="15184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Encoder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CCE7D-568E-FC44-9EDB-A5029B80A8DB}"/>
              </a:ext>
            </a:extLst>
          </p:cNvPr>
          <p:cNvSpPr txBox="1"/>
          <p:nvPr/>
        </p:nvSpPr>
        <p:spPr>
          <a:xfrm>
            <a:off x="6861467" y="4311865"/>
            <a:ext cx="15184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Decoder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0ADFA6-8B7C-3541-A8F6-8FDF0728B23D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3689948" y="4496531"/>
            <a:ext cx="3171519" cy="5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FEE4B6-2D18-4144-A41E-EC92058FDB65}"/>
              </a:ext>
            </a:extLst>
          </p:cNvPr>
          <p:cNvGrpSpPr/>
          <p:nvPr/>
        </p:nvGrpSpPr>
        <p:grpSpPr>
          <a:xfrm>
            <a:off x="5310017" y="4895140"/>
            <a:ext cx="4621304" cy="1699605"/>
            <a:chOff x="5347447" y="4858629"/>
            <a:chExt cx="4621304" cy="16996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503247-121F-F048-8619-7FF0425EB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47447" y="4858629"/>
              <a:ext cx="4621304" cy="11719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C8A6C00-00C5-E140-B470-8CDEC2030DA1}"/>
                    </a:ext>
                  </a:extLst>
                </p:cNvPr>
                <p:cNvSpPr/>
                <p:nvPr/>
              </p:nvSpPr>
              <p:spPr>
                <a:xfrm>
                  <a:off x="5704050" y="6176152"/>
                  <a:ext cx="5182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C8A6C00-00C5-E140-B470-8CDEC2030D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4050" y="6176152"/>
                  <a:ext cx="51828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05CB745-6625-9B43-A26C-A81A1F968398}"/>
                    </a:ext>
                  </a:extLst>
                </p:cNvPr>
                <p:cNvSpPr/>
                <p:nvPr/>
              </p:nvSpPr>
              <p:spPr>
                <a:xfrm>
                  <a:off x="6735304" y="6188902"/>
                  <a:ext cx="5039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05CB745-6625-9B43-A26C-A81A1F9683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5304" y="6188902"/>
                  <a:ext cx="50398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8F4584-991E-D944-AC10-16AC109089C8}"/>
                    </a:ext>
                  </a:extLst>
                </p:cNvPr>
                <p:cNvSpPr/>
                <p:nvPr/>
              </p:nvSpPr>
              <p:spPr>
                <a:xfrm>
                  <a:off x="7947018" y="6176152"/>
                  <a:ext cx="5039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8F4584-991E-D944-AC10-16AC109089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018" y="6176152"/>
                  <a:ext cx="503984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86748DE-B282-E847-9079-E85C94A0ECF4}"/>
                    </a:ext>
                  </a:extLst>
                </p:cNvPr>
                <p:cNvSpPr/>
                <p:nvPr/>
              </p:nvSpPr>
              <p:spPr>
                <a:xfrm>
                  <a:off x="9158733" y="6176152"/>
                  <a:ext cx="5039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86748DE-B282-E847-9079-E85C94A0EC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8733" y="6176152"/>
                  <a:ext cx="50398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715475-37A6-4DC8-1590-3CF080458BF3}"/>
              </a:ext>
            </a:extLst>
          </p:cNvPr>
          <p:cNvCxnSpPr>
            <a:stCxn id="5" idx="0"/>
            <a:endCxn id="12" idx="2"/>
          </p:cNvCxnSpPr>
          <p:nvPr/>
        </p:nvCxnSpPr>
        <p:spPr>
          <a:xfrm flipV="1">
            <a:off x="2930746" y="4686739"/>
            <a:ext cx="1" cy="208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8C4930D-6419-10DF-DD11-2A2EBE7AA905}"/>
              </a:ext>
            </a:extLst>
          </p:cNvPr>
          <p:cNvCxnSpPr>
            <a:cxnSpLocks/>
            <a:stCxn id="13" idx="2"/>
            <a:endCxn id="11" idx="0"/>
          </p:cNvCxnSpPr>
          <p:nvPr/>
        </p:nvCxnSpPr>
        <p:spPr>
          <a:xfrm>
            <a:off x="7620669" y="4681197"/>
            <a:ext cx="0" cy="21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CE5E-529C-4D26-F23A-7957E7DE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8757" cy="1325563"/>
          </a:xfrm>
        </p:spPr>
        <p:txBody>
          <a:bodyPr/>
          <a:lstStyle/>
          <a:p>
            <a:r>
              <a:rPr lang="en-US" dirty="0"/>
              <a:t>Cuboid Attention – Decompose, Attend, Merge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D051B16-1DDA-FC0C-9F7F-77E7F30F3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" t="-1" r="-4328" b="-13818"/>
          <a:stretch/>
        </p:blipFill>
        <p:spPr>
          <a:xfrm>
            <a:off x="799565" y="2060918"/>
            <a:ext cx="3407229" cy="4952718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CE1048-0E4C-EEC2-CC74-7011EB73A58E}"/>
              </a:ext>
            </a:extLst>
          </p:cNvPr>
          <p:cNvSpPr txBox="1"/>
          <p:nvPr/>
        </p:nvSpPr>
        <p:spPr>
          <a:xfrm>
            <a:off x="7206695" y="2834235"/>
            <a:ext cx="368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Complexity of cuboid 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DF90AB-7CE4-22FA-7E14-76F0412E0A35}"/>
                  </a:ext>
                </a:extLst>
              </p:cNvPr>
              <p:cNvSpPr txBox="1"/>
              <p:nvPr/>
            </p:nvSpPr>
            <p:spPr>
              <a:xfrm>
                <a:off x="7002673" y="2424735"/>
                <a:ext cx="4745241" cy="370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DF90AB-7CE4-22FA-7E14-76F0412E0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673" y="2424735"/>
                <a:ext cx="4745241" cy="370230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4FBFC2A-CA95-F7D7-3EAE-3A8430702A69}"/>
              </a:ext>
            </a:extLst>
          </p:cNvPr>
          <p:cNvSpPr txBox="1"/>
          <p:nvPr/>
        </p:nvSpPr>
        <p:spPr>
          <a:xfrm>
            <a:off x="7194987" y="4356251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Complexity of cuboid attention + global vectors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11E2C4-8BC7-DC77-328D-9CD8836925DF}"/>
              </a:ext>
            </a:extLst>
          </p:cNvPr>
          <p:cNvSpPr txBox="1"/>
          <p:nvPr/>
        </p:nvSpPr>
        <p:spPr>
          <a:xfrm>
            <a:off x="10178208" y="5096982"/>
            <a:ext cx="1753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Relatively small. P &lt; 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247CE7-5DC5-8852-D0A5-BE7F4102C565}"/>
              </a:ext>
            </a:extLst>
          </p:cNvPr>
          <p:cNvGrpSpPr/>
          <p:nvPr/>
        </p:nvGrpSpPr>
        <p:grpSpPr>
          <a:xfrm>
            <a:off x="5153669" y="3477357"/>
            <a:ext cx="1004457" cy="1040182"/>
            <a:chOff x="1978440" y="3868462"/>
            <a:chExt cx="1004457" cy="10401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70ED7C-DAE1-9974-14F2-8291E6F5BD3F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0507FE0-1ECB-7EBB-8177-AA042BF54916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B71DB13-FF30-9AE9-A1D6-D5BB08EEC6F9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Parallelogram 51">
                  <a:extLst>
                    <a:ext uri="{FF2B5EF4-FFF2-40B4-BE49-F238E27FC236}">
                      <a16:creationId xmlns:a16="http://schemas.microsoft.com/office/drawing/2014/main" id="{ABA83A0F-176A-1549-44D8-D31A38150A3E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id="{95E53BD6-163D-8F60-0D9C-9DDD5DC8AF5E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3A0A511-9DAD-EB87-4955-10FB8469DDCD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36FFEFF-7085-B14A-DE62-66819593C381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Parallelogram 48">
                  <a:extLst>
                    <a:ext uri="{FF2B5EF4-FFF2-40B4-BE49-F238E27FC236}">
                      <a16:creationId xmlns:a16="http://schemas.microsoft.com/office/drawing/2014/main" id="{E834EB08-E204-3C6F-9C51-2FF6DE6B791A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Parallelogram 49">
                  <a:extLst>
                    <a:ext uri="{FF2B5EF4-FFF2-40B4-BE49-F238E27FC236}">
                      <a16:creationId xmlns:a16="http://schemas.microsoft.com/office/drawing/2014/main" id="{A66F93CE-5655-C678-B0F8-D6C7BCC2FCED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ACCA019-2BF4-0D42-CDF2-8FBA136B6013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B1E4C7A-9576-91B5-D433-F62FB59251BA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Parallelogram 45">
                  <a:extLst>
                    <a:ext uri="{FF2B5EF4-FFF2-40B4-BE49-F238E27FC236}">
                      <a16:creationId xmlns:a16="http://schemas.microsoft.com/office/drawing/2014/main" id="{A4E0023C-4A5D-B544-13F7-D403E5F6E5A0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8B5279B-E782-D97A-3DF0-E2DF99FE403F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CDF1B74-A871-1B1B-B79E-AD91E14042FE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70EAF30-37FA-B8BD-D50B-9C6BBF37BCEB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Parallelogram 42">
                  <a:extLst>
                    <a:ext uri="{FF2B5EF4-FFF2-40B4-BE49-F238E27FC236}">
                      <a16:creationId xmlns:a16="http://schemas.microsoft.com/office/drawing/2014/main" id="{0D53D874-448E-F94F-B616-3BF64845F062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Parallelogram 43">
                  <a:extLst>
                    <a:ext uri="{FF2B5EF4-FFF2-40B4-BE49-F238E27FC236}">
                      <a16:creationId xmlns:a16="http://schemas.microsoft.com/office/drawing/2014/main" id="{A663EDA0-0D56-E024-2980-01217520B8AE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6CF07D-2B51-C211-709F-9B9FAA5D19D5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3AD2E87-DA69-1FE2-22BD-E09831CEE534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6F989E4-CEF4-ED70-8FFE-92DAEAA116BC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Parallelogram 27">
                  <a:extLst>
                    <a:ext uri="{FF2B5EF4-FFF2-40B4-BE49-F238E27FC236}">
                      <a16:creationId xmlns:a16="http://schemas.microsoft.com/office/drawing/2014/main" id="{BAD6A92B-EA6A-6C78-0000-B0C92AD9ED36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F487B857-9FE5-C2BD-C2D4-51C0B63258AD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97BA483-4F29-B026-AE72-8B2E8EF96F4B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6B85340-B972-CC13-5F61-74FE62768E71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Parallelogram 23">
                  <a:extLst>
                    <a:ext uri="{FF2B5EF4-FFF2-40B4-BE49-F238E27FC236}">
                      <a16:creationId xmlns:a16="http://schemas.microsoft.com/office/drawing/2014/main" id="{32ECE9B2-3C15-9D6A-40CC-9D9DE8C41B8F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Parallelogram 25">
                  <a:extLst>
                    <a:ext uri="{FF2B5EF4-FFF2-40B4-BE49-F238E27FC236}">
                      <a16:creationId xmlns:a16="http://schemas.microsoft.com/office/drawing/2014/main" id="{BEFAC23E-1A90-94A5-6AB5-78B79AB950A1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73C9177-C652-C066-22B0-92737B6586A3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ED530F2-B58B-0F2F-41F7-F55EB6DB937E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46984FE8-514F-CF6D-9C2C-2E2388F95484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Parallelogram 19">
                  <a:extLst>
                    <a:ext uri="{FF2B5EF4-FFF2-40B4-BE49-F238E27FC236}">
                      <a16:creationId xmlns:a16="http://schemas.microsoft.com/office/drawing/2014/main" id="{8F695B37-5EA8-CE9E-0546-530E189E0CD1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E346B07-224D-1D73-C6AC-D4AC848B1377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2CD0E78-9F75-12D9-5ABA-ADEF2737FA5E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Parallelogram 13">
                  <a:extLst>
                    <a:ext uri="{FF2B5EF4-FFF2-40B4-BE49-F238E27FC236}">
                      <a16:creationId xmlns:a16="http://schemas.microsoft.com/office/drawing/2014/main" id="{6590B3AA-EA22-D1CF-B14F-5264931EF4C0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Parallelogram 14">
                  <a:extLst>
                    <a:ext uri="{FF2B5EF4-FFF2-40B4-BE49-F238E27FC236}">
                      <a16:creationId xmlns:a16="http://schemas.microsoft.com/office/drawing/2014/main" id="{483E0CAF-5509-7E02-7543-DB8D34A32561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6662268-648D-1126-209F-A1AD7310EC25}"/>
              </a:ext>
            </a:extLst>
          </p:cNvPr>
          <p:cNvGrpSpPr/>
          <p:nvPr/>
        </p:nvGrpSpPr>
        <p:grpSpPr>
          <a:xfrm>
            <a:off x="4880312" y="3781677"/>
            <a:ext cx="1004457" cy="1040182"/>
            <a:chOff x="1978440" y="3868462"/>
            <a:chExt cx="1004457" cy="104018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73105C5-3234-A24C-DD31-A7D37132196F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47A215C4-770F-E225-9D60-81A91538937D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D50C9AE-51EE-24D4-1180-28B4C082168A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Parallelogram 86">
                  <a:extLst>
                    <a:ext uri="{FF2B5EF4-FFF2-40B4-BE49-F238E27FC236}">
                      <a16:creationId xmlns:a16="http://schemas.microsoft.com/office/drawing/2014/main" id="{68676C8B-8B58-2604-22CB-2AA26E8CC71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Parallelogram 87">
                  <a:extLst>
                    <a:ext uri="{FF2B5EF4-FFF2-40B4-BE49-F238E27FC236}">
                      <a16:creationId xmlns:a16="http://schemas.microsoft.com/office/drawing/2014/main" id="{645DCFC5-D514-436D-98F1-26D95F1D0FEF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D83228EE-8FD6-B583-89BA-211F387EB81E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12062FC1-1C25-99BD-5E33-8FF5BBA1A6C1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Parallelogram 83">
                  <a:extLst>
                    <a:ext uri="{FF2B5EF4-FFF2-40B4-BE49-F238E27FC236}">
                      <a16:creationId xmlns:a16="http://schemas.microsoft.com/office/drawing/2014/main" id="{B28CBB18-0323-E351-DEB5-AE2EB47CF240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Parallelogram 84">
                  <a:extLst>
                    <a:ext uri="{FF2B5EF4-FFF2-40B4-BE49-F238E27FC236}">
                      <a16:creationId xmlns:a16="http://schemas.microsoft.com/office/drawing/2014/main" id="{56F9BEDB-C31F-E2C6-1EC0-CA2BE539399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E88B59A-F7D2-2F16-8C8C-A0F95B84435A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17E7AD8E-20D7-B46A-4408-D86CB38A6576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Parallelogram 80">
                  <a:extLst>
                    <a:ext uri="{FF2B5EF4-FFF2-40B4-BE49-F238E27FC236}">
                      <a16:creationId xmlns:a16="http://schemas.microsoft.com/office/drawing/2014/main" id="{69062E13-466A-677E-EDF4-9E2FDE628C31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Parallelogram 81">
                  <a:extLst>
                    <a:ext uri="{FF2B5EF4-FFF2-40B4-BE49-F238E27FC236}">
                      <a16:creationId xmlns:a16="http://schemas.microsoft.com/office/drawing/2014/main" id="{E8638DA4-9335-E1F5-44F3-84786BC0DD6B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D171595-AA8F-15B4-CE76-C816DC82E861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F063EBD-B3EB-BD1B-627F-FF7F0F1C021A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Parallelogram 77">
                  <a:extLst>
                    <a:ext uri="{FF2B5EF4-FFF2-40B4-BE49-F238E27FC236}">
                      <a16:creationId xmlns:a16="http://schemas.microsoft.com/office/drawing/2014/main" id="{9652340D-2BF9-9770-2256-874CE83955FC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Parallelogram 78">
                  <a:extLst>
                    <a:ext uri="{FF2B5EF4-FFF2-40B4-BE49-F238E27FC236}">
                      <a16:creationId xmlns:a16="http://schemas.microsoft.com/office/drawing/2014/main" id="{B65FE4E7-5983-8C77-4A67-BFC05168D1A0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0EEF156-9589-27DA-5A7E-CD2C23620333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1A03276-63BA-10E8-C9F4-127A03267D4C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9749C075-FBAE-66A0-F1EC-9FC2D216C35A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Parallelogram 70">
                  <a:extLst>
                    <a:ext uri="{FF2B5EF4-FFF2-40B4-BE49-F238E27FC236}">
                      <a16:creationId xmlns:a16="http://schemas.microsoft.com/office/drawing/2014/main" id="{42D466CF-FB00-CC22-B8C5-74B58F608993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Parallelogram 71">
                  <a:extLst>
                    <a:ext uri="{FF2B5EF4-FFF2-40B4-BE49-F238E27FC236}">
                      <a16:creationId xmlns:a16="http://schemas.microsoft.com/office/drawing/2014/main" id="{6382BEF9-1CCC-154D-94FE-ABD574BB9B84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58748CB-8590-F531-80AB-F82E3F5158A9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1D9E546-F711-7458-3946-3ADD88849B9A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Parallelogram 67">
                  <a:extLst>
                    <a:ext uri="{FF2B5EF4-FFF2-40B4-BE49-F238E27FC236}">
                      <a16:creationId xmlns:a16="http://schemas.microsoft.com/office/drawing/2014/main" id="{CDB5AF71-24DE-3603-C8C6-BCA6DFF32C11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Parallelogram 68">
                  <a:extLst>
                    <a:ext uri="{FF2B5EF4-FFF2-40B4-BE49-F238E27FC236}">
                      <a16:creationId xmlns:a16="http://schemas.microsoft.com/office/drawing/2014/main" id="{22B1BF74-4570-F322-9AD1-8FC9EED4C313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CCEF526-1CFB-E718-32A9-21EFBCEFADF9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CA27F1A-1C92-A412-920D-AB79C4DFEEE3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Parallelogram 64">
                  <a:extLst>
                    <a:ext uri="{FF2B5EF4-FFF2-40B4-BE49-F238E27FC236}">
                      <a16:creationId xmlns:a16="http://schemas.microsoft.com/office/drawing/2014/main" id="{4BF63C06-49F6-BA33-18B5-A9CB6DBAC25F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Parallelogram 65">
                  <a:extLst>
                    <a:ext uri="{FF2B5EF4-FFF2-40B4-BE49-F238E27FC236}">
                      <a16:creationId xmlns:a16="http://schemas.microsoft.com/office/drawing/2014/main" id="{BA17EA5C-DA8C-E2E9-395A-D28AABB74E9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F900520-5EC6-C7E8-695A-1CAF410C205F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72D87B0-502A-70CD-BD67-7288012AAA4A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Parallelogram 61">
                  <a:extLst>
                    <a:ext uri="{FF2B5EF4-FFF2-40B4-BE49-F238E27FC236}">
                      <a16:creationId xmlns:a16="http://schemas.microsoft.com/office/drawing/2014/main" id="{8D9A4CCD-7E13-FC17-4C02-F8041572EADB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Parallelogram 62">
                  <a:extLst>
                    <a:ext uri="{FF2B5EF4-FFF2-40B4-BE49-F238E27FC236}">
                      <a16:creationId xmlns:a16="http://schemas.microsoft.com/office/drawing/2014/main" id="{57C32872-5509-C33B-2CE3-5327BA2A45EC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097E94-65C5-C476-3E1B-975571D87DBC}"/>
              </a:ext>
            </a:extLst>
          </p:cNvPr>
          <p:cNvGrpSpPr/>
          <p:nvPr/>
        </p:nvGrpSpPr>
        <p:grpSpPr>
          <a:xfrm>
            <a:off x="5875055" y="3477356"/>
            <a:ext cx="1004457" cy="1040182"/>
            <a:chOff x="1978440" y="3868462"/>
            <a:chExt cx="1004457" cy="104018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49713DE-C31F-1AD5-9DA2-2C3E817FBFD6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C5040CC-BD4D-93C2-E9E3-363D49DA01B3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4AFE7DE4-A202-3D03-D85B-9767CEAAE747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Parallelogram 121">
                  <a:extLst>
                    <a:ext uri="{FF2B5EF4-FFF2-40B4-BE49-F238E27FC236}">
                      <a16:creationId xmlns:a16="http://schemas.microsoft.com/office/drawing/2014/main" id="{88B9E170-3D7B-E5CC-8E3A-4E4BD34DB07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Parallelogram 122">
                  <a:extLst>
                    <a:ext uri="{FF2B5EF4-FFF2-40B4-BE49-F238E27FC236}">
                      <a16:creationId xmlns:a16="http://schemas.microsoft.com/office/drawing/2014/main" id="{A732D674-83BC-777B-9717-0AA5C03A927B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2ABD5787-BB20-B8DA-9CF7-620C0116BBD4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B0255FE0-CB3F-C703-2EDE-F2413090D43C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Parallelogram 118">
                  <a:extLst>
                    <a:ext uri="{FF2B5EF4-FFF2-40B4-BE49-F238E27FC236}">
                      <a16:creationId xmlns:a16="http://schemas.microsoft.com/office/drawing/2014/main" id="{E3BA5CDA-C12D-D995-5203-463ABCFF43E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Parallelogram 119">
                  <a:extLst>
                    <a:ext uri="{FF2B5EF4-FFF2-40B4-BE49-F238E27FC236}">
                      <a16:creationId xmlns:a16="http://schemas.microsoft.com/office/drawing/2014/main" id="{2DD7CCE2-8F8B-9C1F-57FB-D472E49FF273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F04ED060-BBD5-C455-0A16-5EE531E29F0F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13C7DF5-FE79-64B0-B499-88C50BE156A9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Parallelogram 115">
                  <a:extLst>
                    <a:ext uri="{FF2B5EF4-FFF2-40B4-BE49-F238E27FC236}">
                      <a16:creationId xmlns:a16="http://schemas.microsoft.com/office/drawing/2014/main" id="{51C7AF92-5461-B862-B9C6-C7B332C35E93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Parallelogram 116">
                  <a:extLst>
                    <a:ext uri="{FF2B5EF4-FFF2-40B4-BE49-F238E27FC236}">
                      <a16:creationId xmlns:a16="http://schemas.microsoft.com/office/drawing/2014/main" id="{3CBF0209-0FE0-15D2-9FA2-D75894F83FAE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FAEA4478-53B9-4C95-C972-4A1C4E201511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F6112CD5-B124-1405-365B-33D963E44C62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Parallelogram 112">
                  <a:extLst>
                    <a:ext uri="{FF2B5EF4-FFF2-40B4-BE49-F238E27FC236}">
                      <a16:creationId xmlns:a16="http://schemas.microsoft.com/office/drawing/2014/main" id="{BF844466-7C4B-0D25-B5DD-E1F79130EF00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Parallelogram 113">
                  <a:extLst>
                    <a:ext uri="{FF2B5EF4-FFF2-40B4-BE49-F238E27FC236}">
                      <a16:creationId xmlns:a16="http://schemas.microsoft.com/office/drawing/2014/main" id="{EAD2D668-3E2F-3091-804C-CE21541CFB5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6489B35-95BC-E9C6-6366-D2541A234FB0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84DD4164-5D00-4075-6775-45C09C3202CF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778A7BC4-2650-0300-0E64-546EAD607C05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Parallelogram 105">
                  <a:extLst>
                    <a:ext uri="{FF2B5EF4-FFF2-40B4-BE49-F238E27FC236}">
                      <a16:creationId xmlns:a16="http://schemas.microsoft.com/office/drawing/2014/main" id="{3AFB365E-9FE4-A848-816E-90B1E2BDE90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Parallelogram 106">
                  <a:extLst>
                    <a:ext uri="{FF2B5EF4-FFF2-40B4-BE49-F238E27FC236}">
                      <a16:creationId xmlns:a16="http://schemas.microsoft.com/office/drawing/2014/main" id="{7B8F9226-60B6-1BD5-7F27-4BB434429E4F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0848572F-C432-F4CA-C3E5-AF3C61541104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45FB0F66-DB67-5532-23DC-BDDAF09491B3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Parallelogram 102">
                  <a:extLst>
                    <a:ext uri="{FF2B5EF4-FFF2-40B4-BE49-F238E27FC236}">
                      <a16:creationId xmlns:a16="http://schemas.microsoft.com/office/drawing/2014/main" id="{50864F10-1524-74D7-61BC-DB390523992A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Parallelogram 103">
                  <a:extLst>
                    <a:ext uri="{FF2B5EF4-FFF2-40B4-BE49-F238E27FC236}">
                      <a16:creationId xmlns:a16="http://schemas.microsoft.com/office/drawing/2014/main" id="{FD09D294-EE91-6988-69D7-C1185A4B648D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E73A4569-BA44-134D-5E83-8B47F98FE070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2154F5F-1FA0-6191-EB30-C06D708EA227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Parallelogram 99">
                  <a:extLst>
                    <a:ext uri="{FF2B5EF4-FFF2-40B4-BE49-F238E27FC236}">
                      <a16:creationId xmlns:a16="http://schemas.microsoft.com/office/drawing/2014/main" id="{003A5224-517D-7F03-3BF9-14821F19996F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Parallelogram 100">
                  <a:extLst>
                    <a:ext uri="{FF2B5EF4-FFF2-40B4-BE49-F238E27FC236}">
                      <a16:creationId xmlns:a16="http://schemas.microsoft.com/office/drawing/2014/main" id="{34E79BEE-7DB6-A084-72C5-E5B0E59400CE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AABF3522-CD35-1294-EC02-089D1DB800D1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7EB725BE-8094-B7D3-0961-DAD71E9107CE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Parallelogram 96">
                  <a:extLst>
                    <a:ext uri="{FF2B5EF4-FFF2-40B4-BE49-F238E27FC236}">
                      <a16:creationId xmlns:a16="http://schemas.microsoft.com/office/drawing/2014/main" id="{6D4FF099-D399-E2D0-137E-22BA96BE3C2A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Parallelogram 97">
                  <a:extLst>
                    <a:ext uri="{FF2B5EF4-FFF2-40B4-BE49-F238E27FC236}">
                      <a16:creationId xmlns:a16="http://schemas.microsoft.com/office/drawing/2014/main" id="{A6F43759-38E3-C406-67DD-525952F449D0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A1975BD-6364-F8BC-4BFC-EAB5399F06D0}"/>
              </a:ext>
            </a:extLst>
          </p:cNvPr>
          <p:cNvGrpSpPr/>
          <p:nvPr/>
        </p:nvGrpSpPr>
        <p:grpSpPr>
          <a:xfrm>
            <a:off x="5604715" y="3781896"/>
            <a:ext cx="1004457" cy="1040182"/>
            <a:chOff x="1978440" y="3868462"/>
            <a:chExt cx="1004457" cy="1040182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6B9B157-97D2-3A8F-4F0C-D25E8472C2FF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54260C17-B67E-1B50-93BB-8249968486DC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E8F7C0F3-E901-ED91-2E7D-E0ABFF71ACCE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7" name="Parallelogram 156">
                  <a:extLst>
                    <a:ext uri="{FF2B5EF4-FFF2-40B4-BE49-F238E27FC236}">
                      <a16:creationId xmlns:a16="http://schemas.microsoft.com/office/drawing/2014/main" id="{3A982F20-EDCC-8F90-65C4-9F3F022FED15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8" name="Parallelogram 157">
                  <a:extLst>
                    <a:ext uri="{FF2B5EF4-FFF2-40B4-BE49-F238E27FC236}">
                      <a16:creationId xmlns:a16="http://schemas.microsoft.com/office/drawing/2014/main" id="{DB542C18-76B6-76AF-93DE-A7C6E73C0DB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6ACB986A-4E6B-83A7-700D-7E3703149262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BFA889B4-F0E6-FCCD-4302-F90699A014A3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" name="Parallelogram 153">
                  <a:extLst>
                    <a:ext uri="{FF2B5EF4-FFF2-40B4-BE49-F238E27FC236}">
                      <a16:creationId xmlns:a16="http://schemas.microsoft.com/office/drawing/2014/main" id="{086B0162-4E9C-F85B-4A1F-203BCEDE946F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Parallelogram 154">
                  <a:extLst>
                    <a:ext uri="{FF2B5EF4-FFF2-40B4-BE49-F238E27FC236}">
                      <a16:creationId xmlns:a16="http://schemas.microsoft.com/office/drawing/2014/main" id="{56348CA9-52AB-405A-1D2F-4A07A96A4AB6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BAA5BCC0-634C-CC2D-83F8-1327F71A602B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171B273F-DB1E-C64C-BDF3-11F1FD210946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1" name="Parallelogram 150">
                  <a:extLst>
                    <a:ext uri="{FF2B5EF4-FFF2-40B4-BE49-F238E27FC236}">
                      <a16:creationId xmlns:a16="http://schemas.microsoft.com/office/drawing/2014/main" id="{8AF62919-636F-5EF8-2297-DDF08F80519F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2" name="Parallelogram 151">
                  <a:extLst>
                    <a:ext uri="{FF2B5EF4-FFF2-40B4-BE49-F238E27FC236}">
                      <a16:creationId xmlns:a16="http://schemas.microsoft.com/office/drawing/2014/main" id="{B001CF90-C7C5-9236-7F7D-DD949CB60896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C0A9C740-5918-77B2-16B6-443DD3EC070C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BA5303EC-6DE7-A3BE-BA4F-630FFD69350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8" name="Parallelogram 147">
                  <a:extLst>
                    <a:ext uri="{FF2B5EF4-FFF2-40B4-BE49-F238E27FC236}">
                      <a16:creationId xmlns:a16="http://schemas.microsoft.com/office/drawing/2014/main" id="{CF63FB48-44EB-A42A-55BA-105B368C205B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Parallelogram 148">
                  <a:extLst>
                    <a:ext uri="{FF2B5EF4-FFF2-40B4-BE49-F238E27FC236}">
                      <a16:creationId xmlns:a16="http://schemas.microsoft.com/office/drawing/2014/main" id="{26A29D9A-DA84-F230-0FCB-8D2DEA03EEC9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24D89C9-B1A3-BC4F-43CB-FC5F1BD5764F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9610FCE2-4C85-5809-DD60-DC5A55C27E29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1EA0FF15-ECF4-7C43-3635-0EF120199C72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Parallelogram 140">
                  <a:extLst>
                    <a:ext uri="{FF2B5EF4-FFF2-40B4-BE49-F238E27FC236}">
                      <a16:creationId xmlns:a16="http://schemas.microsoft.com/office/drawing/2014/main" id="{E570C182-9240-8B58-36ED-2A239677797A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Parallelogram 141">
                  <a:extLst>
                    <a:ext uri="{FF2B5EF4-FFF2-40B4-BE49-F238E27FC236}">
                      <a16:creationId xmlns:a16="http://schemas.microsoft.com/office/drawing/2014/main" id="{719CD7A8-1F9F-B9CC-5748-9A07E3CF6EDF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814288A9-3C09-6F97-A2A2-DEEB11D8F6CD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386958E9-0222-A41F-B6AD-9B961E3CE7DB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Parallelogram 137">
                  <a:extLst>
                    <a:ext uri="{FF2B5EF4-FFF2-40B4-BE49-F238E27FC236}">
                      <a16:creationId xmlns:a16="http://schemas.microsoft.com/office/drawing/2014/main" id="{FB63F744-9140-3A61-3753-3FFA386E43C6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Parallelogram 138">
                  <a:extLst>
                    <a:ext uri="{FF2B5EF4-FFF2-40B4-BE49-F238E27FC236}">
                      <a16:creationId xmlns:a16="http://schemas.microsoft.com/office/drawing/2014/main" id="{97F1B6E0-3B9F-818F-53D5-28D0F67BEEB0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04C254EA-B13B-166B-AD7F-A448E1E0895A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710F4763-8B6D-103F-344D-2708734BA4CD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Parallelogram 134">
                  <a:extLst>
                    <a:ext uri="{FF2B5EF4-FFF2-40B4-BE49-F238E27FC236}">
                      <a16:creationId xmlns:a16="http://schemas.microsoft.com/office/drawing/2014/main" id="{0780C58A-5B67-D198-AF19-CB2BF880E061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Parallelogram 135">
                  <a:extLst>
                    <a:ext uri="{FF2B5EF4-FFF2-40B4-BE49-F238E27FC236}">
                      <a16:creationId xmlns:a16="http://schemas.microsoft.com/office/drawing/2014/main" id="{0051C341-5B2A-4332-925D-C25ABCDD51A3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02DA5C50-2B1F-91BD-390A-9BA962DA8F1C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BC064FA3-C2F2-52BE-082B-ADD81BDA58E0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Parallelogram 131">
                  <a:extLst>
                    <a:ext uri="{FF2B5EF4-FFF2-40B4-BE49-F238E27FC236}">
                      <a16:creationId xmlns:a16="http://schemas.microsoft.com/office/drawing/2014/main" id="{13407A8B-D4E7-4A4B-2DD5-D2C611853197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Parallelogram 132">
                  <a:extLst>
                    <a:ext uri="{FF2B5EF4-FFF2-40B4-BE49-F238E27FC236}">
                      <a16:creationId xmlns:a16="http://schemas.microsoft.com/office/drawing/2014/main" id="{0A7C2CCB-9FFC-3A50-5A26-B69BF435204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8D7BDD6-8AE3-F7CA-4D3E-16CC84A19BF8}"/>
              </a:ext>
            </a:extLst>
          </p:cNvPr>
          <p:cNvGrpSpPr/>
          <p:nvPr/>
        </p:nvGrpSpPr>
        <p:grpSpPr>
          <a:xfrm>
            <a:off x="5153667" y="2740394"/>
            <a:ext cx="1004457" cy="1040182"/>
            <a:chOff x="1978440" y="3868462"/>
            <a:chExt cx="1004457" cy="1040182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87F1778-81E0-CB11-20A0-2C3E707D22B4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34E7A792-A303-7151-AC8E-D288481C4E21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6D50EECE-D2DB-CE3C-9B22-27F6E7D8864E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2" name="Parallelogram 191">
                  <a:extLst>
                    <a:ext uri="{FF2B5EF4-FFF2-40B4-BE49-F238E27FC236}">
                      <a16:creationId xmlns:a16="http://schemas.microsoft.com/office/drawing/2014/main" id="{79714259-6B90-9862-4257-D9E899AAE93E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3" name="Parallelogram 192">
                  <a:extLst>
                    <a:ext uri="{FF2B5EF4-FFF2-40B4-BE49-F238E27FC236}">
                      <a16:creationId xmlns:a16="http://schemas.microsoft.com/office/drawing/2014/main" id="{FB2FCAB7-CA3F-B579-F7E8-513061AE1803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07F5FA2B-2643-BEAC-1601-082435C58DCC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36D1C573-F54C-ACDC-4392-9B55107DF9E0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9" name="Parallelogram 188">
                  <a:extLst>
                    <a:ext uri="{FF2B5EF4-FFF2-40B4-BE49-F238E27FC236}">
                      <a16:creationId xmlns:a16="http://schemas.microsoft.com/office/drawing/2014/main" id="{060E1BA8-F229-368C-8058-54CA35093787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0" name="Parallelogram 189">
                  <a:extLst>
                    <a:ext uri="{FF2B5EF4-FFF2-40B4-BE49-F238E27FC236}">
                      <a16:creationId xmlns:a16="http://schemas.microsoft.com/office/drawing/2014/main" id="{CD4AA0F3-B738-06CB-5A6D-A3DEBB9CCB62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5A3C59C7-5CCF-E2DB-0B22-D7ECDDA56227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F2CA08B7-FE40-A354-C49F-15C3F7A12395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6" name="Parallelogram 185">
                  <a:extLst>
                    <a:ext uri="{FF2B5EF4-FFF2-40B4-BE49-F238E27FC236}">
                      <a16:creationId xmlns:a16="http://schemas.microsoft.com/office/drawing/2014/main" id="{0579A62E-D088-F8E2-FA8D-81DD6185AAE7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7" name="Parallelogram 186">
                  <a:extLst>
                    <a:ext uri="{FF2B5EF4-FFF2-40B4-BE49-F238E27FC236}">
                      <a16:creationId xmlns:a16="http://schemas.microsoft.com/office/drawing/2014/main" id="{BF42874D-6E70-475B-1181-E529E5127485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20AC8B56-CBC4-05EE-1BE2-00D85C003F15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39EC0A7F-ED2E-1FC5-8D60-63F55B6A3B9B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3" name="Parallelogram 182">
                  <a:extLst>
                    <a:ext uri="{FF2B5EF4-FFF2-40B4-BE49-F238E27FC236}">
                      <a16:creationId xmlns:a16="http://schemas.microsoft.com/office/drawing/2014/main" id="{3C3869AF-FF9D-BC52-6B8F-FD60C2164B71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" name="Parallelogram 183">
                  <a:extLst>
                    <a:ext uri="{FF2B5EF4-FFF2-40B4-BE49-F238E27FC236}">
                      <a16:creationId xmlns:a16="http://schemas.microsoft.com/office/drawing/2014/main" id="{A81BC0FA-FFBF-B52A-54C7-75317FE44298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AEB4C7B5-366C-D581-8E93-771C50B36D19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A386E282-E912-1DEB-E8C2-6BD76D600404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A4012B8E-CCEB-1CE2-7176-BA883A102FC0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6" name="Parallelogram 175">
                  <a:extLst>
                    <a:ext uri="{FF2B5EF4-FFF2-40B4-BE49-F238E27FC236}">
                      <a16:creationId xmlns:a16="http://schemas.microsoft.com/office/drawing/2014/main" id="{B163731C-1464-5496-8E17-1ECDC818EF32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7" name="Parallelogram 176">
                  <a:extLst>
                    <a:ext uri="{FF2B5EF4-FFF2-40B4-BE49-F238E27FC236}">
                      <a16:creationId xmlns:a16="http://schemas.microsoft.com/office/drawing/2014/main" id="{2220539D-FA03-5BCF-FC5F-6257421E9EA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3B6906C4-0687-1778-0076-D993B82ECF70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09130DBA-C268-AAA8-8AF1-B194B3522467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3" name="Parallelogram 172">
                  <a:extLst>
                    <a:ext uri="{FF2B5EF4-FFF2-40B4-BE49-F238E27FC236}">
                      <a16:creationId xmlns:a16="http://schemas.microsoft.com/office/drawing/2014/main" id="{3BA55492-E0AA-8527-FA5B-90CDA64F23E7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" name="Parallelogram 173">
                  <a:extLst>
                    <a:ext uri="{FF2B5EF4-FFF2-40B4-BE49-F238E27FC236}">
                      <a16:creationId xmlns:a16="http://schemas.microsoft.com/office/drawing/2014/main" id="{9C86538A-B4B8-E1F3-ACBE-60292F6CAE78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15043B4-BF05-16F9-9DE0-C1EAEDC9ED3A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A45B4FBC-0F27-33F4-3972-A597159CE287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0" name="Parallelogram 169">
                  <a:extLst>
                    <a:ext uri="{FF2B5EF4-FFF2-40B4-BE49-F238E27FC236}">
                      <a16:creationId xmlns:a16="http://schemas.microsoft.com/office/drawing/2014/main" id="{BB36CF6C-552A-82F2-4A2A-AEFC065DB47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1" name="Parallelogram 170">
                  <a:extLst>
                    <a:ext uri="{FF2B5EF4-FFF2-40B4-BE49-F238E27FC236}">
                      <a16:creationId xmlns:a16="http://schemas.microsoft.com/office/drawing/2014/main" id="{1E0B4399-260C-DF4A-5DD7-AE29B3B0E236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32D9FFCE-4D8F-4044-641F-BCEB7C8030DF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6525CBCB-2257-6147-6E75-F3D4673E6A9A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7" name="Parallelogram 166">
                  <a:extLst>
                    <a:ext uri="{FF2B5EF4-FFF2-40B4-BE49-F238E27FC236}">
                      <a16:creationId xmlns:a16="http://schemas.microsoft.com/office/drawing/2014/main" id="{B0D58EC3-BB15-1639-3B31-86006626052D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8" name="Parallelogram 167">
                  <a:extLst>
                    <a:ext uri="{FF2B5EF4-FFF2-40B4-BE49-F238E27FC236}">
                      <a16:creationId xmlns:a16="http://schemas.microsoft.com/office/drawing/2014/main" id="{8C19275B-5615-4383-7BE8-F7B1B652D43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AB69625-5502-CE27-BE58-BE70D4995F77}"/>
              </a:ext>
            </a:extLst>
          </p:cNvPr>
          <p:cNvGrpSpPr/>
          <p:nvPr/>
        </p:nvGrpSpPr>
        <p:grpSpPr>
          <a:xfrm>
            <a:off x="4878814" y="3044935"/>
            <a:ext cx="1004457" cy="1040182"/>
            <a:chOff x="1978440" y="3868462"/>
            <a:chExt cx="1004457" cy="1040182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AB26CD2-B9F8-27FA-10BA-3F63AB1DF14A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88CF9850-4A5E-40A8-0CDC-C12A29CEEB82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495AC080-B79E-33A8-958F-0C89E23B4B68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" name="Parallelogram 226">
                  <a:extLst>
                    <a:ext uri="{FF2B5EF4-FFF2-40B4-BE49-F238E27FC236}">
                      <a16:creationId xmlns:a16="http://schemas.microsoft.com/office/drawing/2014/main" id="{67081DA8-7663-A803-E059-0A5D649B8C94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59E339BB-0FAF-18D6-370B-47634A18F0D3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6B7F66A3-F1DF-6A29-C27A-E763FB15F37F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671EC794-87A9-01C4-910E-9FD5F5BD737C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55834C17-3077-23AB-FD18-6692FCC07AEE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3375F450-0F28-9AD8-17EB-1865A88E6F0E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29E37D0D-6456-A6BD-0FF4-F64D3E4732EA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785D8F6D-2A11-3A2E-21DB-3574727214A9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4BD212F9-E015-F7DF-0DE3-23FAF359F77E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9F2DF04-DFC6-EB11-9570-E0FD124CD555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1C374DEA-F0A6-156F-F76E-8A15CCD08B84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93590B9D-C41B-8A4C-713D-B76939174453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8" name="Parallelogram 217">
                  <a:extLst>
                    <a:ext uri="{FF2B5EF4-FFF2-40B4-BE49-F238E27FC236}">
                      <a16:creationId xmlns:a16="http://schemas.microsoft.com/office/drawing/2014/main" id="{826444DA-6995-5772-3818-A33E4D8A2E5E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9" name="Parallelogram 218">
                  <a:extLst>
                    <a:ext uri="{FF2B5EF4-FFF2-40B4-BE49-F238E27FC236}">
                      <a16:creationId xmlns:a16="http://schemas.microsoft.com/office/drawing/2014/main" id="{B0C4D543-375F-9E48-4E81-60FEB8B5000D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A9076DD-566B-EA61-6C15-F8D0220776EB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F163D03E-89C3-AD5F-0B96-418F804AF9D2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32161C7B-22D0-BD5C-DBF6-A2584759AF20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Parallelogram 210">
                  <a:extLst>
                    <a:ext uri="{FF2B5EF4-FFF2-40B4-BE49-F238E27FC236}">
                      <a16:creationId xmlns:a16="http://schemas.microsoft.com/office/drawing/2014/main" id="{092C0CE1-7AB7-6666-DDE3-DAAB61CBD834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2" name="Parallelogram 211">
                  <a:extLst>
                    <a:ext uri="{FF2B5EF4-FFF2-40B4-BE49-F238E27FC236}">
                      <a16:creationId xmlns:a16="http://schemas.microsoft.com/office/drawing/2014/main" id="{85981A1F-D637-193E-03E5-0D862848EA7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E5744578-2F60-CCBD-FCA8-FD4C9C460EE5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218806F4-5942-EC57-0575-FF1EC5359725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Parallelogram 207">
                  <a:extLst>
                    <a:ext uri="{FF2B5EF4-FFF2-40B4-BE49-F238E27FC236}">
                      <a16:creationId xmlns:a16="http://schemas.microsoft.com/office/drawing/2014/main" id="{68AFC73D-4CBD-8775-4CF3-7A41DCEB0EC5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Parallelogram 208">
                  <a:extLst>
                    <a:ext uri="{FF2B5EF4-FFF2-40B4-BE49-F238E27FC236}">
                      <a16:creationId xmlns:a16="http://schemas.microsoft.com/office/drawing/2014/main" id="{D5E1F4F5-CADA-DCF8-4CDF-5B9ABBC29145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86BB910E-E01F-C508-B7F0-A8EC09487293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CACC69EC-E0E4-0F51-80D5-2FE247D9ADE6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Parallelogram 204">
                  <a:extLst>
                    <a:ext uri="{FF2B5EF4-FFF2-40B4-BE49-F238E27FC236}">
                      <a16:creationId xmlns:a16="http://schemas.microsoft.com/office/drawing/2014/main" id="{5ED5747A-8C76-B97C-4ABF-1933D74BFA9A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Parallelogram 205">
                  <a:extLst>
                    <a:ext uri="{FF2B5EF4-FFF2-40B4-BE49-F238E27FC236}">
                      <a16:creationId xmlns:a16="http://schemas.microsoft.com/office/drawing/2014/main" id="{52F9A5EA-69FD-EDAE-EB3B-F50F5E6FA860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B489F149-87F0-A526-34EE-94B662EC78A2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E10055B1-1592-E1AA-63CD-62C39460DC58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2" name="Parallelogram 201">
                  <a:extLst>
                    <a:ext uri="{FF2B5EF4-FFF2-40B4-BE49-F238E27FC236}">
                      <a16:creationId xmlns:a16="http://schemas.microsoft.com/office/drawing/2014/main" id="{7E35E8C7-CFC5-2315-92E8-841FFA90C9F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3" name="Parallelogram 202">
                  <a:extLst>
                    <a:ext uri="{FF2B5EF4-FFF2-40B4-BE49-F238E27FC236}">
                      <a16:creationId xmlns:a16="http://schemas.microsoft.com/office/drawing/2014/main" id="{E8B0FB96-99A2-B7AF-72E5-424C6D5E9204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D959AC3-F189-0B3A-BB22-CED9330196C3}"/>
              </a:ext>
            </a:extLst>
          </p:cNvPr>
          <p:cNvGrpSpPr/>
          <p:nvPr/>
        </p:nvGrpSpPr>
        <p:grpSpPr>
          <a:xfrm>
            <a:off x="5875053" y="2740393"/>
            <a:ext cx="1004457" cy="1040182"/>
            <a:chOff x="1978440" y="3868462"/>
            <a:chExt cx="1004457" cy="1040182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62438A9B-1FCC-927E-A11F-777B7EB752AB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CF64ECAF-CEEB-5A31-5A9D-B4C26AFB0C43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9CDC1B73-1A2F-9D3A-96B4-5138C17A3354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2" name="Parallelogram 261">
                  <a:extLst>
                    <a:ext uri="{FF2B5EF4-FFF2-40B4-BE49-F238E27FC236}">
                      <a16:creationId xmlns:a16="http://schemas.microsoft.com/office/drawing/2014/main" id="{7870E199-7FEA-EBA2-EE54-F9CA09F0F30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3" name="Parallelogram 262">
                  <a:extLst>
                    <a:ext uri="{FF2B5EF4-FFF2-40B4-BE49-F238E27FC236}">
                      <a16:creationId xmlns:a16="http://schemas.microsoft.com/office/drawing/2014/main" id="{08C12147-7F81-DCE5-61E7-0511EAFAF489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7F9BFFD8-1189-D2C9-7318-FD7C3F2BDC7C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17146CEA-53D5-3AD8-366C-991F47EC2811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9" name="Parallelogram 258">
                  <a:extLst>
                    <a:ext uri="{FF2B5EF4-FFF2-40B4-BE49-F238E27FC236}">
                      <a16:creationId xmlns:a16="http://schemas.microsoft.com/office/drawing/2014/main" id="{8352A288-6D75-CE91-0C57-6F04AFCBEFF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0" name="Parallelogram 259">
                  <a:extLst>
                    <a:ext uri="{FF2B5EF4-FFF2-40B4-BE49-F238E27FC236}">
                      <a16:creationId xmlns:a16="http://schemas.microsoft.com/office/drawing/2014/main" id="{9A5450ED-C802-3B77-A9C0-F26B087A07B0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2FE4FC9B-C29A-F361-C4E3-B74E8A6FB854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09FB904F-3175-BAA4-E168-0813B4A8C330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6" name="Parallelogram 255">
                  <a:extLst>
                    <a:ext uri="{FF2B5EF4-FFF2-40B4-BE49-F238E27FC236}">
                      <a16:creationId xmlns:a16="http://schemas.microsoft.com/office/drawing/2014/main" id="{EC7C10D4-F9E3-D952-0CBF-F1E1AD3E211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7" name="Parallelogram 256">
                  <a:extLst>
                    <a:ext uri="{FF2B5EF4-FFF2-40B4-BE49-F238E27FC236}">
                      <a16:creationId xmlns:a16="http://schemas.microsoft.com/office/drawing/2014/main" id="{E98D5B42-6FD2-840C-07C1-04FDAAA6CDF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5817A926-0F44-ECB8-67E7-3CA89C133CA5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9037BDBE-8FB1-1DCD-BDD8-66F6F05C8E3A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3" name="Parallelogram 252">
                  <a:extLst>
                    <a:ext uri="{FF2B5EF4-FFF2-40B4-BE49-F238E27FC236}">
                      <a16:creationId xmlns:a16="http://schemas.microsoft.com/office/drawing/2014/main" id="{D7FCEE1E-08C1-3233-7A0C-C8C648B835E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4" name="Parallelogram 253">
                  <a:extLst>
                    <a:ext uri="{FF2B5EF4-FFF2-40B4-BE49-F238E27FC236}">
                      <a16:creationId xmlns:a16="http://schemas.microsoft.com/office/drawing/2014/main" id="{2916E0A1-CF95-C63F-59E3-AFB4AAD4E64C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7B782A6B-9FFF-8028-62B0-6EADDE216B7E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D7245055-8C45-3F2C-D885-3E3A3C5A3EA5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2552AF46-218A-F8EF-F479-7CBB73E8F55C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6" name="Parallelogram 245">
                  <a:extLst>
                    <a:ext uri="{FF2B5EF4-FFF2-40B4-BE49-F238E27FC236}">
                      <a16:creationId xmlns:a16="http://schemas.microsoft.com/office/drawing/2014/main" id="{A136C9CE-3E03-FC79-CD79-BB4485016770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7" name="Parallelogram 246">
                  <a:extLst>
                    <a:ext uri="{FF2B5EF4-FFF2-40B4-BE49-F238E27FC236}">
                      <a16:creationId xmlns:a16="http://schemas.microsoft.com/office/drawing/2014/main" id="{56B5772F-A94E-BCC7-6BA8-A5C42863FA6C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1B2F0245-7877-4C44-3BFC-9A7A75D5F494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E9543818-C5CB-EFC7-1946-86D9B3F6A177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3" name="Parallelogram 242">
                  <a:extLst>
                    <a:ext uri="{FF2B5EF4-FFF2-40B4-BE49-F238E27FC236}">
                      <a16:creationId xmlns:a16="http://schemas.microsoft.com/office/drawing/2014/main" id="{3F72304D-7B0F-241C-AB7E-A2AA877920A7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4" name="Parallelogram 243">
                  <a:extLst>
                    <a:ext uri="{FF2B5EF4-FFF2-40B4-BE49-F238E27FC236}">
                      <a16:creationId xmlns:a16="http://schemas.microsoft.com/office/drawing/2014/main" id="{18A0165C-29A3-4D3C-8393-9439EFA60822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AFE4F1B5-A0C6-92E7-ACF2-D087F257DC3B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8FC940E6-019B-5CFB-0131-DC5DE5400FC6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0" name="Parallelogram 239">
                  <a:extLst>
                    <a:ext uri="{FF2B5EF4-FFF2-40B4-BE49-F238E27FC236}">
                      <a16:creationId xmlns:a16="http://schemas.microsoft.com/office/drawing/2014/main" id="{B6C68115-0FD9-9390-0E6A-C9CE2AC9116B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1" name="Parallelogram 240">
                  <a:extLst>
                    <a:ext uri="{FF2B5EF4-FFF2-40B4-BE49-F238E27FC236}">
                      <a16:creationId xmlns:a16="http://schemas.microsoft.com/office/drawing/2014/main" id="{921FB6CC-D79D-C2A6-CE9D-DE1EF9C1FEA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39D9BAB1-8900-8158-F425-DD3578A12A1B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46EFAE3C-266D-C79B-AFF0-B51A76186F72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7" name="Parallelogram 236">
                  <a:extLst>
                    <a:ext uri="{FF2B5EF4-FFF2-40B4-BE49-F238E27FC236}">
                      <a16:creationId xmlns:a16="http://schemas.microsoft.com/office/drawing/2014/main" id="{E433F21D-1D67-2A22-79FE-33141EFB907F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8" name="Parallelogram 237">
                  <a:extLst>
                    <a:ext uri="{FF2B5EF4-FFF2-40B4-BE49-F238E27FC236}">
                      <a16:creationId xmlns:a16="http://schemas.microsoft.com/office/drawing/2014/main" id="{816C24A3-A5DF-02D7-F1FF-0E2573C9CD45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DBFCCD9-D9E9-8E31-E0BD-2970E2799DFC}"/>
              </a:ext>
            </a:extLst>
          </p:cNvPr>
          <p:cNvGrpSpPr/>
          <p:nvPr/>
        </p:nvGrpSpPr>
        <p:grpSpPr>
          <a:xfrm>
            <a:off x="5604713" y="3044933"/>
            <a:ext cx="1004457" cy="1040185"/>
            <a:chOff x="1978440" y="3868462"/>
            <a:chExt cx="1004457" cy="1040185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C75886AB-378B-50A2-70C6-D6735F517B03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4"/>
              <a:chOff x="3105051" y="5297213"/>
              <a:chExt cx="642670" cy="1040184"/>
            </a:xfrm>
          </p:grpSpPr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2B9D65C0-93A4-EC3E-527B-DE92A284FB6D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A99FF2AF-40A5-CA56-9966-2E0BAB36A18C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7" name="Parallelogram 296">
                  <a:extLst>
                    <a:ext uri="{FF2B5EF4-FFF2-40B4-BE49-F238E27FC236}">
                      <a16:creationId xmlns:a16="http://schemas.microsoft.com/office/drawing/2014/main" id="{1592B7A1-94B6-365D-16F8-8A56CBC44523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8" name="Parallelogram 297">
                  <a:extLst>
                    <a:ext uri="{FF2B5EF4-FFF2-40B4-BE49-F238E27FC236}">
                      <a16:creationId xmlns:a16="http://schemas.microsoft.com/office/drawing/2014/main" id="{CDB5226D-E2D9-53CB-96C5-EBBAF90CB8A8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35DA3123-D91E-EDC1-E447-2EA0B9D4D0F8}"/>
                  </a:ext>
                </a:extLst>
              </p:cNvPr>
              <p:cNvGrpSpPr/>
              <p:nvPr/>
            </p:nvGrpSpPr>
            <p:grpSpPr>
              <a:xfrm>
                <a:off x="3105051" y="5815985"/>
                <a:ext cx="505244" cy="521412"/>
                <a:chOff x="1423764" y="3761927"/>
                <a:chExt cx="767114" cy="791661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C6881F2F-DFB7-AC64-64EB-5468AB107617}"/>
                    </a:ext>
                  </a:extLst>
                </p:cNvPr>
                <p:cNvSpPr/>
                <p:nvPr/>
              </p:nvSpPr>
              <p:spPr>
                <a:xfrm>
                  <a:off x="1423764" y="3995126"/>
                  <a:ext cx="558460" cy="5584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4" name="Parallelogram 293">
                  <a:extLst>
                    <a:ext uri="{FF2B5EF4-FFF2-40B4-BE49-F238E27FC236}">
                      <a16:creationId xmlns:a16="http://schemas.microsoft.com/office/drawing/2014/main" id="{E13BB73F-F499-DE30-9128-897386963AA5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5" name="Parallelogram 294">
                  <a:extLst>
                    <a:ext uri="{FF2B5EF4-FFF2-40B4-BE49-F238E27FC236}">
                      <a16:creationId xmlns:a16="http://schemas.microsoft.com/office/drawing/2014/main" id="{485C68B8-1B2A-5FCD-290A-D2A408AB4C3D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D7B12210-E5C4-8199-7BE5-9466CC9F54F4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F63BE3B1-54D4-C62A-40A6-7050EC2F35D9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1" name="Parallelogram 290">
                  <a:extLst>
                    <a:ext uri="{FF2B5EF4-FFF2-40B4-BE49-F238E27FC236}">
                      <a16:creationId xmlns:a16="http://schemas.microsoft.com/office/drawing/2014/main" id="{A9B67F9A-828C-F0A6-0123-51320A8ADB55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2" name="Parallelogram 291">
                  <a:extLst>
                    <a:ext uri="{FF2B5EF4-FFF2-40B4-BE49-F238E27FC236}">
                      <a16:creationId xmlns:a16="http://schemas.microsoft.com/office/drawing/2014/main" id="{7B486BDB-4EA5-EA08-54E0-B65280E1A0D4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59490E65-BBC5-D2F4-1A17-6F1A225FECAB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E0E9355F-0EC5-7E76-4041-B2532E431499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8" name="Parallelogram 287">
                  <a:extLst>
                    <a:ext uri="{FF2B5EF4-FFF2-40B4-BE49-F238E27FC236}">
                      <a16:creationId xmlns:a16="http://schemas.microsoft.com/office/drawing/2014/main" id="{E2BC450A-68DB-C76E-AAF0-DBFE8CB0F932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9" name="Parallelogram 288">
                  <a:extLst>
                    <a:ext uri="{FF2B5EF4-FFF2-40B4-BE49-F238E27FC236}">
                      <a16:creationId xmlns:a16="http://schemas.microsoft.com/office/drawing/2014/main" id="{3DBD4849-35A4-885E-3399-9A02525968A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955CB661-2F09-D8BA-4199-4A6BCC0071A1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BDF01992-6DC7-970B-8733-01BBCDA44F19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5FF9A102-652D-0E6A-B49E-332AD0303363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1" name="Parallelogram 280">
                  <a:extLst>
                    <a:ext uri="{FF2B5EF4-FFF2-40B4-BE49-F238E27FC236}">
                      <a16:creationId xmlns:a16="http://schemas.microsoft.com/office/drawing/2014/main" id="{4D30E396-5D7B-CE8C-6026-2FE751DF4F87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2" name="Parallelogram 281">
                  <a:extLst>
                    <a:ext uri="{FF2B5EF4-FFF2-40B4-BE49-F238E27FC236}">
                      <a16:creationId xmlns:a16="http://schemas.microsoft.com/office/drawing/2014/main" id="{7F8E1F15-6472-0A87-7CC6-2C4522C39B95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D39FD8DC-6437-8311-9137-8C9D5A62E629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8609B6E8-72FB-0B51-86CC-DB37500C47A0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8" name="Parallelogram 277">
                  <a:extLst>
                    <a:ext uri="{FF2B5EF4-FFF2-40B4-BE49-F238E27FC236}">
                      <a16:creationId xmlns:a16="http://schemas.microsoft.com/office/drawing/2014/main" id="{5470CE09-6484-C751-4F1D-E373F4F6F79F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9" name="Parallelogram 278">
                  <a:extLst>
                    <a:ext uri="{FF2B5EF4-FFF2-40B4-BE49-F238E27FC236}">
                      <a16:creationId xmlns:a16="http://schemas.microsoft.com/office/drawing/2014/main" id="{1958D059-9D9B-0F80-420C-239C640160A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74A55D52-9237-CAB6-9628-76B59F61E4BC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AE270B6F-1DF7-224A-A79E-EF9853E5C337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5" name="Parallelogram 274">
                  <a:extLst>
                    <a:ext uri="{FF2B5EF4-FFF2-40B4-BE49-F238E27FC236}">
                      <a16:creationId xmlns:a16="http://schemas.microsoft.com/office/drawing/2014/main" id="{C50BF806-A1D2-FEC5-F016-C777FE51C1B1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" name="Parallelogram 275">
                  <a:extLst>
                    <a:ext uri="{FF2B5EF4-FFF2-40B4-BE49-F238E27FC236}">
                      <a16:creationId xmlns:a16="http://schemas.microsoft.com/office/drawing/2014/main" id="{55236E25-0FDE-66F3-0E6E-E684099A00B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1714CD5B-467B-A63C-C375-CD512943B15B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5AF4DEE6-F2B9-DA70-D841-1FC406BAFBBA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2" name="Parallelogram 271">
                  <a:extLst>
                    <a:ext uri="{FF2B5EF4-FFF2-40B4-BE49-F238E27FC236}">
                      <a16:creationId xmlns:a16="http://schemas.microsoft.com/office/drawing/2014/main" id="{D90BCE0D-3755-4242-6812-836A42A3644C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3" name="Parallelogram 272">
                  <a:extLst>
                    <a:ext uri="{FF2B5EF4-FFF2-40B4-BE49-F238E27FC236}">
                      <a16:creationId xmlns:a16="http://schemas.microsoft.com/office/drawing/2014/main" id="{F4C382DA-D76D-22B0-9EE3-95BA7323ACE6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5D2724D-FDB4-A871-CD85-76D259CADAA1}"/>
              </a:ext>
            </a:extLst>
          </p:cNvPr>
          <p:cNvGrpSpPr/>
          <p:nvPr/>
        </p:nvGrpSpPr>
        <p:grpSpPr>
          <a:xfrm>
            <a:off x="4877773" y="2732680"/>
            <a:ext cx="2010992" cy="2095786"/>
            <a:chOff x="135378" y="340249"/>
            <a:chExt cx="2010992" cy="2095786"/>
          </a:xfrm>
        </p:grpSpPr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430EBC38-3B4F-B4D9-55A7-CEE8ADDD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378" y="1696952"/>
              <a:ext cx="1467853" cy="3438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B6314E70-524A-50A2-288E-63D5ADAD5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3231" y="1081623"/>
              <a:ext cx="543139" cy="615329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08652ACB-B549-E191-E5EE-85D822D9ED2B}"/>
                </a:ext>
              </a:extLst>
            </p:cNvPr>
            <p:cNvCxnSpPr>
              <a:cxnSpLocks/>
            </p:cNvCxnSpPr>
            <p:nvPr/>
          </p:nvCxnSpPr>
          <p:spPr>
            <a:xfrm>
              <a:off x="869304" y="955578"/>
              <a:ext cx="0" cy="1480457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9507B4CF-6B4A-8E7F-B117-AC5813F364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304" y="340249"/>
              <a:ext cx="543139" cy="615329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D4CEBAE3-13E1-1EC7-42CC-BF4CCBF6F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946" y="646195"/>
              <a:ext cx="1467853" cy="3438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B4B1C172-2DA3-2A6F-951A-6658DAC6990B}"/>
                </a:ext>
              </a:extLst>
            </p:cNvPr>
            <p:cNvCxnSpPr>
              <a:cxnSpLocks/>
            </p:cNvCxnSpPr>
            <p:nvPr/>
          </p:nvCxnSpPr>
          <p:spPr>
            <a:xfrm>
              <a:off x="1874226" y="649058"/>
              <a:ext cx="0" cy="1480457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C523B44-7822-22F3-861B-DA5EEDCAF1F0}"/>
              </a:ext>
            </a:extLst>
          </p:cNvPr>
          <p:cNvGrpSpPr/>
          <p:nvPr/>
        </p:nvGrpSpPr>
        <p:grpSpPr>
          <a:xfrm>
            <a:off x="4741280" y="3049449"/>
            <a:ext cx="1004457" cy="1040182"/>
            <a:chOff x="1978440" y="3868462"/>
            <a:chExt cx="1004457" cy="1040182"/>
          </a:xfrm>
        </p:grpSpPr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B29FDBF0-B6C7-635C-ACF1-D87A858FE94C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ED6096CC-2094-D347-1268-57D117967526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3911B49-FDB6-AA3D-21A0-87638B6112FB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9" name="Parallelogram 338">
                  <a:extLst>
                    <a:ext uri="{FF2B5EF4-FFF2-40B4-BE49-F238E27FC236}">
                      <a16:creationId xmlns:a16="http://schemas.microsoft.com/office/drawing/2014/main" id="{31BDFE17-B50D-5489-1D75-F3BCB91AECC7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0" name="Parallelogram 339">
                  <a:extLst>
                    <a:ext uri="{FF2B5EF4-FFF2-40B4-BE49-F238E27FC236}">
                      <a16:creationId xmlns:a16="http://schemas.microsoft.com/office/drawing/2014/main" id="{F3DA212E-4907-8F4B-39B0-309D6A275A6E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6DBEB7C8-181E-C3D4-C827-5FDABCB20039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5BB95A0D-5FF3-89A5-947D-1614F3BD39D2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6" name="Parallelogram 335">
                  <a:extLst>
                    <a:ext uri="{FF2B5EF4-FFF2-40B4-BE49-F238E27FC236}">
                      <a16:creationId xmlns:a16="http://schemas.microsoft.com/office/drawing/2014/main" id="{E1F19DE0-3D23-7249-5BE5-F90999D94F0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7" name="Parallelogram 336">
                  <a:extLst>
                    <a:ext uri="{FF2B5EF4-FFF2-40B4-BE49-F238E27FC236}">
                      <a16:creationId xmlns:a16="http://schemas.microsoft.com/office/drawing/2014/main" id="{D7838107-763F-DA74-354E-DE7AE45742C3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624704C0-776F-A930-E7BA-1B154014FBB4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69D92A15-3CA9-2374-D65A-8F1A9ABAB748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3" name="Parallelogram 332">
                  <a:extLst>
                    <a:ext uri="{FF2B5EF4-FFF2-40B4-BE49-F238E27FC236}">
                      <a16:creationId xmlns:a16="http://schemas.microsoft.com/office/drawing/2014/main" id="{CBD778A8-4DD2-1088-B2EC-EB0B4B8C3BDD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4" name="Parallelogram 333">
                  <a:extLst>
                    <a:ext uri="{FF2B5EF4-FFF2-40B4-BE49-F238E27FC236}">
                      <a16:creationId xmlns:a16="http://schemas.microsoft.com/office/drawing/2014/main" id="{7B03D36D-121D-7F0C-2255-262BBABCC71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DCF9DE29-E02B-D2DE-F6D4-2D89AE5E3844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C4FDFA78-CC1E-55AC-AD9A-F8D13C79D81D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0" name="Parallelogram 329">
                  <a:extLst>
                    <a:ext uri="{FF2B5EF4-FFF2-40B4-BE49-F238E27FC236}">
                      <a16:creationId xmlns:a16="http://schemas.microsoft.com/office/drawing/2014/main" id="{185C48F4-04AB-C1C4-1543-BFDA258F4F27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1" name="Parallelogram 330">
                  <a:extLst>
                    <a:ext uri="{FF2B5EF4-FFF2-40B4-BE49-F238E27FC236}">
                      <a16:creationId xmlns:a16="http://schemas.microsoft.com/office/drawing/2014/main" id="{AB64F690-C58A-E53A-7636-F5D4F2ACAC36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2A2E8F5-DCC2-7017-571C-50CAE25A6089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F1223264-ED98-5E76-4B9A-E51AF2BF103F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1DA8DC3B-B9CB-A00C-63BF-904295364CF5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3" name="Parallelogram 322">
                  <a:extLst>
                    <a:ext uri="{FF2B5EF4-FFF2-40B4-BE49-F238E27FC236}">
                      <a16:creationId xmlns:a16="http://schemas.microsoft.com/office/drawing/2014/main" id="{FC8468D1-AA66-FF68-9EE6-396BA15FA95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4" name="Parallelogram 323">
                  <a:extLst>
                    <a:ext uri="{FF2B5EF4-FFF2-40B4-BE49-F238E27FC236}">
                      <a16:creationId xmlns:a16="http://schemas.microsoft.com/office/drawing/2014/main" id="{2C573EB7-9BFE-4470-2E6E-376D57762E6D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A6B2E1B1-376E-3912-4D5B-6E5BA79530C2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21C9A456-3F72-E45F-4267-88969EF03E9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0" name="Parallelogram 319">
                  <a:extLst>
                    <a:ext uri="{FF2B5EF4-FFF2-40B4-BE49-F238E27FC236}">
                      <a16:creationId xmlns:a16="http://schemas.microsoft.com/office/drawing/2014/main" id="{D8B8E866-3EBD-2F35-3D8E-9BFDBBDBE045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1" name="Parallelogram 320">
                  <a:extLst>
                    <a:ext uri="{FF2B5EF4-FFF2-40B4-BE49-F238E27FC236}">
                      <a16:creationId xmlns:a16="http://schemas.microsoft.com/office/drawing/2014/main" id="{C816F00C-BDCF-257E-0392-F3E387BAC31B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19BA39E6-DCEA-6E1C-88A7-3FC637AEB58B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6F335A74-AFB4-4B2D-B874-6B5FCDF1C4C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" name="Parallelogram 316">
                  <a:extLst>
                    <a:ext uri="{FF2B5EF4-FFF2-40B4-BE49-F238E27FC236}">
                      <a16:creationId xmlns:a16="http://schemas.microsoft.com/office/drawing/2014/main" id="{E7F7EC6B-99DE-9D9D-6F47-E096F9681154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8" name="Parallelogram 317">
                  <a:extLst>
                    <a:ext uri="{FF2B5EF4-FFF2-40B4-BE49-F238E27FC236}">
                      <a16:creationId xmlns:a16="http://schemas.microsoft.com/office/drawing/2014/main" id="{D00C2B79-D7F8-F5FA-7035-966A0F176496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00038FDD-6BEE-AC5C-6C2F-09A403EBB3A0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CAEA75FC-88B8-E5A8-059E-83D9FEFBBDEE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4" name="Parallelogram 313">
                  <a:extLst>
                    <a:ext uri="{FF2B5EF4-FFF2-40B4-BE49-F238E27FC236}">
                      <a16:creationId xmlns:a16="http://schemas.microsoft.com/office/drawing/2014/main" id="{C1C04987-2264-53C7-D40D-FEA4542F5310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5" name="Parallelogram 314">
                  <a:extLst>
                    <a:ext uri="{FF2B5EF4-FFF2-40B4-BE49-F238E27FC236}">
                      <a16:creationId xmlns:a16="http://schemas.microsoft.com/office/drawing/2014/main" id="{4865ED23-EE7C-A4C4-2104-1138DD982738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1C21F39-B76F-5018-6BB3-1ECEB5236C30}"/>
              </a:ext>
            </a:extLst>
          </p:cNvPr>
          <p:cNvGrpSpPr/>
          <p:nvPr/>
        </p:nvGrpSpPr>
        <p:grpSpPr>
          <a:xfrm>
            <a:off x="4744462" y="3104952"/>
            <a:ext cx="916771" cy="983131"/>
            <a:chOff x="6658251" y="5541830"/>
            <a:chExt cx="916771" cy="983131"/>
          </a:xfrm>
        </p:grpSpPr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28951A92-25CE-F2E9-8B33-8BD322348913}"/>
                </a:ext>
              </a:extLst>
            </p:cNvPr>
            <p:cNvGrpSpPr/>
            <p:nvPr/>
          </p:nvGrpSpPr>
          <p:grpSpPr>
            <a:xfrm>
              <a:off x="7069778" y="5541830"/>
              <a:ext cx="505244" cy="521412"/>
              <a:chOff x="1423764" y="3761927"/>
              <a:chExt cx="767114" cy="791662"/>
            </a:xfrm>
          </p:grpSpPr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0EA0A5BC-B571-FF9A-8E78-1F1B98388CCB}"/>
                  </a:ext>
                </a:extLst>
              </p:cNvPr>
              <p:cNvSpPr/>
              <p:nvPr/>
            </p:nvSpPr>
            <p:spPr>
              <a:xfrm>
                <a:off x="1423764" y="3995130"/>
                <a:ext cx="558459" cy="558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1" name="Parallelogram 350">
                <a:extLst>
                  <a:ext uri="{FF2B5EF4-FFF2-40B4-BE49-F238E27FC236}">
                    <a16:creationId xmlns:a16="http://schemas.microsoft.com/office/drawing/2014/main" id="{6FFC3827-5F21-3676-8F22-DFB6061419F0}"/>
                  </a:ext>
                </a:extLst>
              </p:cNvPr>
              <p:cNvSpPr/>
              <p:nvPr/>
            </p:nvSpPr>
            <p:spPr>
              <a:xfrm>
                <a:off x="1423764" y="3761928"/>
                <a:ext cx="767114" cy="233202"/>
              </a:xfrm>
              <a:prstGeom prst="parallelogram">
                <a:avLst>
                  <a:gd name="adj" fmla="val 8815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2" name="Parallelogram 351">
                <a:extLst>
                  <a:ext uri="{FF2B5EF4-FFF2-40B4-BE49-F238E27FC236}">
                    <a16:creationId xmlns:a16="http://schemas.microsoft.com/office/drawing/2014/main" id="{D382ACE2-1E93-55DF-9B20-A93E8F79C1D9}"/>
                  </a:ext>
                </a:extLst>
              </p:cNvPr>
              <p:cNvSpPr/>
              <p:nvPr/>
            </p:nvSpPr>
            <p:spPr>
              <a:xfrm rot="16200000" flipV="1">
                <a:off x="1691859" y="4054570"/>
                <a:ext cx="791661" cy="206375"/>
              </a:xfrm>
              <a:prstGeom prst="parallelogram">
                <a:avLst>
                  <a:gd name="adj" fmla="val 11202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4232EF22-6CEE-A9D0-6398-04D2C10D7E0D}"/>
                </a:ext>
              </a:extLst>
            </p:cNvPr>
            <p:cNvGrpSpPr/>
            <p:nvPr/>
          </p:nvGrpSpPr>
          <p:grpSpPr>
            <a:xfrm>
              <a:off x="6658251" y="6003549"/>
              <a:ext cx="505244" cy="521412"/>
              <a:chOff x="1423764" y="3761927"/>
              <a:chExt cx="767114" cy="791662"/>
            </a:xfrm>
          </p:grpSpPr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F8A4FA89-95A0-620E-D6F7-B3CA4F633D70}"/>
                  </a:ext>
                </a:extLst>
              </p:cNvPr>
              <p:cNvSpPr/>
              <p:nvPr/>
            </p:nvSpPr>
            <p:spPr>
              <a:xfrm>
                <a:off x="1423764" y="3995130"/>
                <a:ext cx="558459" cy="558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" name="Parallelogram 347">
                <a:extLst>
                  <a:ext uri="{FF2B5EF4-FFF2-40B4-BE49-F238E27FC236}">
                    <a16:creationId xmlns:a16="http://schemas.microsoft.com/office/drawing/2014/main" id="{C0630BFC-8D06-3545-12AB-1F4AA16D4A38}"/>
                  </a:ext>
                </a:extLst>
              </p:cNvPr>
              <p:cNvSpPr/>
              <p:nvPr/>
            </p:nvSpPr>
            <p:spPr>
              <a:xfrm>
                <a:off x="1423764" y="3761928"/>
                <a:ext cx="767114" cy="233202"/>
              </a:xfrm>
              <a:prstGeom prst="parallelogram">
                <a:avLst>
                  <a:gd name="adj" fmla="val 8815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" name="Parallelogram 348">
                <a:extLst>
                  <a:ext uri="{FF2B5EF4-FFF2-40B4-BE49-F238E27FC236}">
                    <a16:creationId xmlns:a16="http://schemas.microsoft.com/office/drawing/2014/main" id="{35219039-D836-47D7-7A4E-662CAE7830B4}"/>
                  </a:ext>
                </a:extLst>
              </p:cNvPr>
              <p:cNvSpPr/>
              <p:nvPr/>
            </p:nvSpPr>
            <p:spPr>
              <a:xfrm rot="16200000" flipV="1">
                <a:off x="1691859" y="4054570"/>
                <a:ext cx="791661" cy="206375"/>
              </a:xfrm>
              <a:prstGeom prst="parallelogram">
                <a:avLst>
                  <a:gd name="adj" fmla="val 11202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8600EFF-6902-BB1E-303F-C02DDA073D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4927" y="5695424"/>
              <a:ext cx="276121" cy="308125"/>
            </a:xfrm>
            <a:prstGeom prst="line">
              <a:avLst/>
            </a:prstGeom>
            <a:ln w="12700">
              <a:prstDash val="sysDot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4730F4D-EDD0-6572-E7E3-6C2CDFB4F171}"/>
                </a:ext>
              </a:extLst>
            </p:cNvPr>
            <p:cNvCxnSpPr/>
            <p:nvPr/>
          </p:nvCxnSpPr>
          <p:spPr>
            <a:xfrm flipH="1">
              <a:off x="7155541" y="5694957"/>
              <a:ext cx="276121" cy="308125"/>
            </a:xfrm>
            <a:prstGeom prst="line">
              <a:avLst/>
            </a:prstGeom>
            <a:ln w="12700">
              <a:prstDash val="sysDot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2498DC7-8239-2DD5-0808-67C29758DD65}"/>
                </a:ext>
              </a:extLst>
            </p:cNvPr>
            <p:cNvCxnSpPr/>
            <p:nvPr/>
          </p:nvCxnSpPr>
          <p:spPr>
            <a:xfrm flipH="1">
              <a:off x="7161297" y="6065416"/>
              <a:ext cx="276121" cy="308125"/>
            </a:xfrm>
            <a:prstGeom prst="line">
              <a:avLst/>
            </a:prstGeom>
            <a:ln w="12700">
              <a:prstDash val="sysDot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C272987-E431-9C18-FB44-BA4B82D16703}"/>
              </a:ext>
            </a:extLst>
          </p:cNvPr>
          <p:cNvGrpSpPr/>
          <p:nvPr/>
        </p:nvGrpSpPr>
        <p:grpSpPr>
          <a:xfrm>
            <a:off x="5687610" y="3047800"/>
            <a:ext cx="1004457" cy="1040182"/>
            <a:chOff x="1978440" y="3868462"/>
            <a:chExt cx="1004457" cy="1040182"/>
          </a:xfrm>
        </p:grpSpPr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11D8719-4187-F949-9AA9-090C2AE1ACE5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060B884F-EBCA-458D-F49E-778D3F996FDD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172DFA21-52C9-886D-3FAD-954E959F5D39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6" name="Parallelogram 385">
                  <a:extLst>
                    <a:ext uri="{FF2B5EF4-FFF2-40B4-BE49-F238E27FC236}">
                      <a16:creationId xmlns:a16="http://schemas.microsoft.com/office/drawing/2014/main" id="{6E43563D-0D1D-667F-E030-4AB862C410BD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7" name="Parallelogram 386">
                  <a:extLst>
                    <a:ext uri="{FF2B5EF4-FFF2-40B4-BE49-F238E27FC236}">
                      <a16:creationId xmlns:a16="http://schemas.microsoft.com/office/drawing/2014/main" id="{48E55D77-E439-A1F8-4B6C-58734644C57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8E14B3A2-DA92-54EC-BEA5-F2F16625F893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7034970A-60E4-90B9-EA37-82EFC93228EE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3" name="Parallelogram 382">
                  <a:extLst>
                    <a:ext uri="{FF2B5EF4-FFF2-40B4-BE49-F238E27FC236}">
                      <a16:creationId xmlns:a16="http://schemas.microsoft.com/office/drawing/2014/main" id="{0F3ED8D6-3E4F-63E0-5E75-DED7DC6A813A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4" name="Parallelogram 383">
                  <a:extLst>
                    <a:ext uri="{FF2B5EF4-FFF2-40B4-BE49-F238E27FC236}">
                      <a16:creationId xmlns:a16="http://schemas.microsoft.com/office/drawing/2014/main" id="{9C7CD5C8-BAFF-A831-A2A2-5FC4EF5C82CF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33C3EAAF-C4F0-7B42-A680-12C64AB20D9D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9E7B1697-08EE-DFDA-0578-E611E22B83C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0" name="Parallelogram 379">
                  <a:extLst>
                    <a:ext uri="{FF2B5EF4-FFF2-40B4-BE49-F238E27FC236}">
                      <a16:creationId xmlns:a16="http://schemas.microsoft.com/office/drawing/2014/main" id="{F407B83B-E49F-CD39-279F-5AED6A9F107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1" name="Parallelogram 380">
                  <a:extLst>
                    <a:ext uri="{FF2B5EF4-FFF2-40B4-BE49-F238E27FC236}">
                      <a16:creationId xmlns:a16="http://schemas.microsoft.com/office/drawing/2014/main" id="{BC383E5C-A430-8BBE-28F3-4A6ADAC2575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D11E344E-1666-AF55-EAA0-45621A7921E3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F0CD089A-EFED-E62C-6348-5CD169341194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7" name="Parallelogram 376">
                  <a:extLst>
                    <a:ext uri="{FF2B5EF4-FFF2-40B4-BE49-F238E27FC236}">
                      <a16:creationId xmlns:a16="http://schemas.microsoft.com/office/drawing/2014/main" id="{53FB8BE7-2968-6581-FDA2-E320FE9ED46E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8" name="Parallelogram 377">
                  <a:extLst>
                    <a:ext uri="{FF2B5EF4-FFF2-40B4-BE49-F238E27FC236}">
                      <a16:creationId xmlns:a16="http://schemas.microsoft.com/office/drawing/2014/main" id="{EC68E717-6EBF-445B-1215-C71530B0FE0C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7F856AE6-C794-2A75-8DAE-621D52E2983D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19836B93-4DA2-F7F0-A232-32E4B793D55F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F95E0501-AC8C-0824-F5F1-352EF53C9EC3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0" name="Parallelogram 369">
                  <a:extLst>
                    <a:ext uri="{FF2B5EF4-FFF2-40B4-BE49-F238E27FC236}">
                      <a16:creationId xmlns:a16="http://schemas.microsoft.com/office/drawing/2014/main" id="{9915E4D6-6954-78F3-B679-6AD00853594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1" name="Parallelogram 370">
                  <a:extLst>
                    <a:ext uri="{FF2B5EF4-FFF2-40B4-BE49-F238E27FC236}">
                      <a16:creationId xmlns:a16="http://schemas.microsoft.com/office/drawing/2014/main" id="{6D1ED893-E8AE-F785-8FA0-ED45D50EE53B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1FAB4E47-581F-16FC-2A08-B1242105C5FE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124910C3-D3F7-144A-032C-29093A44509B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7" name="Parallelogram 366">
                  <a:extLst>
                    <a:ext uri="{FF2B5EF4-FFF2-40B4-BE49-F238E27FC236}">
                      <a16:creationId xmlns:a16="http://schemas.microsoft.com/office/drawing/2014/main" id="{AE2CFEC5-0560-01B5-09DE-43F3620C12E6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8" name="Parallelogram 367">
                  <a:extLst>
                    <a:ext uri="{FF2B5EF4-FFF2-40B4-BE49-F238E27FC236}">
                      <a16:creationId xmlns:a16="http://schemas.microsoft.com/office/drawing/2014/main" id="{318079C4-9D3B-CF43-7DE2-7368DD4F6569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9E31E9B0-9BD9-4C2A-B043-AEAAB9E1CF04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AB327181-BCC8-8D81-9592-E16FD395DA94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4" name="Parallelogram 363">
                  <a:extLst>
                    <a:ext uri="{FF2B5EF4-FFF2-40B4-BE49-F238E27FC236}">
                      <a16:creationId xmlns:a16="http://schemas.microsoft.com/office/drawing/2014/main" id="{4F8A6B87-C397-ADDE-3C8C-CBEDA80CA89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5" name="Parallelogram 364">
                  <a:extLst>
                    <a:ext uri="{FF2B5EF4-FFF2-40B4-BE49-F238E27FC236}">
                      <a16:creationId xmlns:a16="http://schemas.microsoft.com/office/drawing/2014/main" id="{174CDC0A-939B-7E94-5B15-88423FB45581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F8451B64-CF94-DD74-2C2D-8403D2A36AA2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CCE3C7D5-81D1-FEB7-49EF-B2A0E204F3D9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1" name="Parallelogram 360">
                  <a:extLst>
                    <a:ext uri="{FF2B5EF4-FFF2-40B4-BE49-F238E27FC236}">
                      <a16:creationId xmlns:a16="http://schemas.microsoft.com/office/drawing/2014/main" id="{692419D7-4508-4B88-1FA3-19D9BE1B38FB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2" name="Parallelogram 361">
                  <a:extLst>
                    <a:ext uri="{FF2B5EF4-FFF2-40B4-BE49-F238E27FC236}">
                      <a16:creationId xmlns:a16="http://schemas.microsoft.com/office/drawing/2014/main" id="{4321F17F-95D4-A188-DA17-F43E8B3A492C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FFCE7BDD-588B-42E9-F5E4-800646ED6BF0}"/>
              </a:ext>
            </a:extLst>
          </p:cNvPr>
          <p:cNvGrpSpPr/>
          <p:nvPr/>
        </p:nvGrpSpPr>
        <p:grpSpPr>
          <a:xfrm>
            <a:off x="5690792" y="3103303"/>
            <a:ext cx="916771" cy="983131"/>
            <a:chOff x="6658251" y="5541830"/>
            <a:chExt cx="916771" cy="983131"/>
          </a:xfrm>
        </p:grpSpPr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B7A92DE1-A941-0591-EFF4-4FF90B5A20B5}"/>
                </a:ext>
              </a:extLst>
            </p:cNvPr>
            <p:cNvGrpSpPr/>
            <p:nvPr/>
          </p:nvGrpSpPr>
          <p:grpSpPr>
            <a:xfrm>
              <a:off x="7069778" y="5541830"/>
              <a:ext cx="505244" cy="521412"/>
              <a:chOff x="1423764" y="3761927"/>
              <a:chExt cx="767114" cy="791662"/>
            </a:xfrm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82601E6F-0321-BF4D-EAF8-EC8E27D37BD1}"/>
                  </a:ext>
                </a:extLst>
              </p:cNvPr>
              <p:cNvSpPr/>
              <p:nvPr/>
            </p:nvSpPr>
            <p:spPr>
              <a:xfrm>
                <a:off x="1423764" y="3995130"/>
                <a:ext cx="558459" cy="558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8" name="Parallelogram 397">
                <a:extLst>
                  <a:ext uri="{FF2B5EF4-FFF2-40B4-BE49-F238E27FC236}">
                    <a16:creationId xmlns:a16="http://schemas.microsoft.com/office/drawing/2014/main" id="{7A926607-C073-CEC5-3CB7-791B00212827}"/>
                  </a:ext>
                </a:extLst>
              </p:cNvPr>
              <p:cNvSpPr/>
              <p:nvPr/>
            </p:nvSpPr>
            <p:spPr>
              <a:xfrm>
                <a:off x="1423764" y="3761928"/>
                <a:ext cx="767114" cy="233202"/>
              </a:xfrm>
              <a:prstGeom prst="parallelogram">
                <a:avLst>
                  <a:gd name="adj" fmla="val 8815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9" name="Parallelogram 398">
                <a:extLst>
                  <a:ext uri="{FF2B5EF4-FFF2-40B4-BE49-F238E27FC236}">
                    <a16:creationId xmlns:a16="http://schemas.microsoft.com/office/drawing/2014/main" id="{D0917B3E-9CC5-E101-57B6-39EC5F4AE0E2}"/>
                  </a:ext>
                </a:extLst>
              </p:cNvPr>
              <p:cNvSpPr/>
              <p:nvPr/>
            </p:nvSpPr>
            <p:spPr>
              <a:xfrm rot="16200000" flipV="1">
                <a:off x="1691859" y="4054570"/>
                <a:ext cx="791661" cy="206375"/>
              </a:xfrm>
              <a:prstGeom prst="parallelogram">
                <a:avLst>
                  <a:gd name="adj" fmla="val 11202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8B902B4F-48E6-92D3-36B5-5E4984649A54}"/>
                </a:ext>
              </a:extLst>
            </p:cNvPr>
            <p:cNvGrpSpPr/>
            <p:nvPr/>
          </p:nvGrpSpPr>
          <p:grpSpPr>
            <a:xfrm>
              <a:off x="6658251" y="6003549"/>
              <a:ext cx="505244" cy="521412"/>
              <a:chOff x="1423764" y="3761927"/>
              <a:chExt cx="767114" cy="791662"/>
            </a:xfrm>
          </p:grpSpPr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B42D2222-3659-BB98-2A27-06913D2D9513}"/>
                  </a:ext>
                </a:extLst>
              </p:cNvPr>
              <p:cNvSpPr/>
              <p:nvPr/>
            </p:nvSpPr>
            <p:spPr>
              <a:xfrm>
                <a:off x="1423764" y="3995130"/>
                <a:ext cx="558459" cy="558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5" name="Parallelogram 394">
                <a:extLst>
                  <a:ext uri="{FF2B5EF4-FFF2-40B4-BE49-F238E27FC236}">
                    <a16:creationId xmlns:a16="http://schemas.microsoft.com/office/drawing/2014/main" id="{DCF53B99-5714-8C80-9EDA-7410C33E5211}"/>
                  </a:ext>
                </a:extLst>
              </p:cNvPr>
              <p:cNvSpPr/>
              <p:nvPr/>
            </p:nvSpPr>
            <p:spPr>
              <a:xfrm>
                <a:off x="1423764" y="3761928"/>
                <a:ext cx="767114" cy="233202"/>
              </a:xfrm>
              <a:prstGeom prst="parallelogram">
                <a:avLst>
                  <a:gd name="adj" fmla="val 8815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6" name="Parallelogram 395">
                <a:extLst>
                  <a:ext uri="{FF2B5EF4-FFF2-40B4-BE49-F238E27FC236}">
                    <a16:creationId xmlns:a16="http://schemas.microsoft.com/office/drawing/2014/main" id="{4E4B3212-CD94-7085-A06A-10C9C2820DDA}"/>
                  </a:ext>
                </a:extLst>
              </p:cNvPr>
              <p:cNvSpPr/>
              <p:nvPr/>
            </p:nvSpPr>
            <p:spPr>
              <a:xfrm rot="16200000" flipV="1">
                <a:off x="1691859" y="4054570"/>
                <a:ext cx="791661" cy="206375"/>
              </a:xfrm>
              <a:prstGeom prst="parallelogram">
                <a:avLst>
                  <a:gd name="adj" fmla="val 11202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EE63A89F-16A1-1C79-9514-5960B14EA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4927" y="5695424"/>
              <a:ext cx="276121" cy="308125"/>
            </a:xfrm>
            <a:prstGeom prst="line">
              <a:avLst/>
            </a:prstGeom>
            <a:ln w="12700">
              <a:prstDash val="sysDot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738ED0E5-E953-FC56-8D98-41FA5C130762}"/>
                </a:ext>
              </a:extLst>
            </p:cNvPr>
            <p:cNvCxnSpPr/>
            <p:nvPr/>
          </p:nvCxnSpPr>
          <p:spPr>
            <a:xfrm flipH="1">
              <a:off x="7155541" y="5694957"/>
              <a:ext cx="276121" cy="308125"/>
            </a:xfrm>
            <a:prstGeom prst="line">
              <a:avLst/>
            </a:prstGeom>
            <a:ln w="12700">
              <a:prstDash val="sysDot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C63B8757-2A39-4176-99AE-84517B784349}"/>
                </a:ext>
              </a:extLst>
            </p:cNvPr>
            <p:cNvCxnSpPr/>
            <p:nvPr/>
          </p:nvCxnSpPr>
          <p:spPr>
            <a:xfrm flipH="1">
              <a:off x="7161297" y="6065416"/>
              <a:ext cx="276121" cy="308125"/>
            </a:xfrm>
            <a:prstGeom prst="line">
              <a:avLst/>
            </a:prstGeom>
            <a:ln w="12700">
              <a:prstDash val="sysDot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EA4B232D-C521-B1B4-0F2E-985C2D188DE9}"/>
              </a:ext>
            </a:extLst>
          </p:cNvPr>
          <p:cNvGrpSpPr/>
          <p:nvPr/>
        </p:nvGrpSpPr>
        <p:grpSpPr>
          <a:xfrm>
            <a:off x="5720812" y="5002165"/>
            <a:ext cx="505244" cy="521412"/>
            <a:chOff x="1423764" y="3761927"/>
            <a:chExt cx="767114" cy="79166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28AA7279-8FC1-3648-E4F2-970DC34ECD38}"/>
                </a:ext>
              </a:extLst>
            </p:cNvPr>
            <p:cNvSpPr/>
            <p:nvPr/>
          </p:nvSpPr>
          <p:spPr>
            <a:xfrm>
              <a:off x="1423764" y="3995130"/>
              <a:ext cx="558459" cy="55845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Parallelogram 401">
              <a:extLst>
                <a:ext uri="{FF2B5EF4-FFF2-40B4-BE49-F238E27FC236}">
                  <a16:creationId xmlns:a16="http://schemas.microsoft.com/office/drawing/2014/main" id="{4752E212-D1CE-C034-1219-566A060AC684}"/>
                </a:ext>
              </a:extLst>
            </p:cNvPr>
            <p:cNvSpPr/>
            <p:nvPr/>
          </p:nvSpPr>
          <p:spPr>
            <a:xfrm>
              <a:off x="1423764" y="3761928"/>
              <a:ext cx="767114" cy="233202"/>
            </a:xfrm>
            <a:prstGeom prst="parallelogram">
              <a:avLst>
                <a:gd name="adj" fmla="val 88158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Parallelogram 402">
              <a:extLst>
                <a:ext uri="{FF2B5EF4-FFF2-40B4-BE49-F238E27FC236}">
                  <a16:creationId xmlns:a16="http://schemas.microsoft.com/office/drawing/2014/main" id="{A6C156DF-39FF-D4F8-8F0A-40AB53784518}"/>
                </a:ext>
              </a:extLst>
            </p:cNvPr>
            <p:cNvSpPr/>
            <p:nvPr/>
          </p:nvSpPr>
          <p:spPr>
            <a:xfrm rot="16200000" flipV="1">
              <a:off x="1691859" y="4054570"/>
              <a:ext cx="791661" cy="206375"/>
            </a:xfrm>
            <a:prstGeom prst="parallelogram">
              <a:avLst>
                <a:gd name="adj" fmla="val 112024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04ABAA53-7BE2-3FB1-EE4B-06898B4551FE}"/>
              </a:ext>
            </a:extLst>
          </p:cNvPr>
          <p:cNvGrpSpPr/>
          <p:nvPr/>
        </p:nvGrpSpPr>
        <p:grpSpPr>
          <a:xfrm>
            <a:off x="4989477" y="5002165"/>
            <a:ext cx="505244" cy="521412"/>
            <a:chOff x="1423764" y="3761927"/>
            <a:chExt cx="767114" cy="791662"/>
          </a:xfrm>
        </p:grpSpPr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394828D0-2724-C0E9-3342-1EFAE0D372D8}"/>
                </a:ext>
              </a:extLst>
            </p:cNvPr>
            <p:cNvSpPr/>
            <p:nvPr/>
          </p:nvSpPr>
          <p:spPr>
            <a:xfrm>
              <a:off x="1423764" y="3995130"/>
              <a:ext cx="558459" cy="55845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Parallelogram 405">
              <a:extLst>
                <a:ext uri="{FF2B5EF4-FFF2-40B4-BE49-F238E27FC236}">
                  <a16:creationId xmlns:a16="http://schemas.microsoft.com/office/drawing/2014/main" id="{5AF8CEEA-05A6-3A26-ED6A-A673D54C5CA9}"/>
                </a:ext>
              </a:extLst>
            </p:cNvPr>
            <p:cNvSpPr/>
            <p:nvPr/>
          </p:nvSpPr>
          <p:spPr>
            <a:xfrm>
              <a:off x="1423764" y="3761928"/>
              <a:ext cx="767114" cy="233202"/>
            </a:xfrm>
            <a:prstGeom prst="parallelogram">
              <a:avLst>
                <a:gd name="adj" fmla="val 8815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Parallelogram 406">
              <a:extLst>
                <a:ext uri="{FF2B5EF4-FFF2-40B4-BE49-F238E27FC236}">
                  <a16:creationId xmlns:a16="http://schemas.microsoft.com/office/drawing/2014/main" id="{CEB8D825-E511-3629-EAEA-198B9444642E}"/>
                </a:ext>
              </a:extLst>
            </p:cNvPr>
            <p:cNvSpPr/>
            <p:nvPr/>
          </p:nvSpPr>
          <p:spPr>
            <a:xfrm rot="16200000" flipV="1">
              <a:off x="1691859" y="4054570"/>
              <a:ext cx="791661" cy="206375"/>
            </a:xfrm>
            <a:prstGeom prst="parallelogram">
              <a:avLst>
                <a:gd name="adj" fmla="val 112024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30A2AF57-9F2D-7520-4EF0-84534001E344}"/>
              </a:ext>
            </a:extLst>
          </p:cNvPr>
          <p:cNvGrpSpPr/>
          <p:nvPr/>
        </p:nvGrpSpPr>
        <p:grpSpPr>
          <a:xfrm>
            <a:off x="5719311" y="5002163"/>
            <a:ext cx="505244" cy="521412"/>
            <a:chOff x="1423764" y="3761927"/>
            <a:chExt cx="767114" cy="791662"/>
          </a:xfrm>
        </p:grpSpPr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51E660D0-C939-2F40-4E98-248D94032F4C}"/>
                </a:ext>
              </a:extLst>
            </p:cNvPr>
            <p:cNvSpPr/>
            <p:nvPr/>
          </p:nvSpPr>
          <p:spPr>
            <a:xfrm>
              <a:off x="1423764" y="3995130"/>
              <a:ext cx="558459" cy="55845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Parallelogram 409">
              <a:extLst>
                <a:ext uri="{FF2B5EF4-FFF2-40B4-BE49-F238E27FC236}">
                  <a16:creationId xmlns:a16="http://schemas.microsoft.com/office/drawing/2014/main" id="{6F1D999A-F088-7523-3B7C-13B937C7DFF1}"/>
                </a:ext>
              </a:extLst>
            </p:cNvPr>
            <p:cNvSpPr/>
            <p:nvPr/>
          </p:nvSpPr>
          <p:spPr>
            <a:xfrm>
              <a:off x="1423764" y="3761928"/>
              <a:ext cx="767114" cy="233202"/>
            </a:xfrm>
            <a:prstGeom prst="parallelogram">
              <a:avLst>
                <a:gd name="adj" fmla="val 88158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Parallelogram 410">
              <a:extLst>
                <a:ext uri="{FF2B5EF4-FFF2-40B4-BE49-F238E27FC236}">
                  <a16:creationId xmlns:a16="http://schemas.microsoft.com/office/drawing/2014/main" id="{6B71FB52-518F-4994-5551-61C2D7A8CCFF}"/>
                </a:ext>
              </a:extLst>
            </p:cNvPr>
            <p:cNvSpPr/>
            <p:nvPr/>
          </p:nvSpPr>
          <p:spPr>
            <a:xfrm rot="16200000" flipV="1">
              <a:off x="1691859" y="4054570"/>
              <a:ext cx="791661" cy="206375"/>
            </a:xfrm>
            <a:prstGeom prst="parallelogram">
              <a:avLst>
                <a:gd name="adj" fmla="val 112024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F395152B-0E65-C4EF-9725-F6F1195F8DAD}"/>
              </a:ext>
            </a:extLst>
          </p:cNvPr>
          <p:cNvGrpSpPr/>
          <p:nvPr/>
        </p:nvGrpSpPr>
        <p:grpSpPr>
          <a:xfrm>
            <a:off x="4987976" y="5002163"/>
            <a:ext cx="505244" cy="521412"/>
            <a:chOff x="1423764" y="3761927"/>
            <a:chExt cx="767114" cy="79166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2E094670-1567-831D-1FC2-00D600DF552E}"/>
                </a:ext>
              </a:extLst>
            </p:cNvPr>
            <p:cNvSpPr/>
            <p:nvPr/>
          </p:nvSpPr>
          <p:spPr>
            <a:xfrm>
              <a:off x="1423764" y="3995130"/>
              <a:ext cx="558459" cy="55845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Parallelogram 413">
              <a:extLst>
                <a:ext uri="{FF2B5EF4-FFF2-40B4-BE49-F238E27FC236}">
                  <a16:creationId xmlns:a16="http://schemas.microsoft.com/office/drawing/2014/main" id="{93A30B9E-2633-B99E-13DD-688A1FE87F66}"/>
                </a:ext>
              </a:extLst>
            </p:cNvPr>
            <p:cNvSpPr/>
            <p:nvPr/>
          </p:nvSpPr>
          <p:spPr>
            <a:xfrm>
              <a:off x="1423764" y="3761928"/>
              <a:ext cx="767114" cy="233202"/>
            </a:xfrm>
            <a:prstGeom prst="parallelogram">
              <a:avLst>
                <a:gd name="adj" fmla="val 8815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Parallelogram 414">
              <a:extLst>
                <a:ext uri="{FF2B5EF4-FFF2-40B4-BE49-F238E27FC236}">
                  <a16:creationId xmlns:a16="http://schemas.microsoft.com/office/drawing/2014/main" id="{EE722068-2BC5-FAC8-6E07-3FE851CA6E41}"/>
                </a:ext>
              </a:extLst>
            </p:cNvPr>
            <p:cNvSpPr/>
            <p:nvPr/>
          </p:nvSpPr>
          <p:spPr>
            <a:xfrm rot="16200000" flipV="1">
              <a:off x="1691859" y="4054570"/>
              <a:ext cx="791661" cy="206375"/>
            </a:xfrm>
            <a:prstGeom prst="parallelogram">
              <a:avLst>
                <a:gd name="adj" fmla="val 112024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65856CEB-AA3A-16B1-1C43-614DC2419E20}"/>
              </a:ext>
            </a:extLst>
          </p:cNvPr>
          <p:cNvSpPr txBox="1"/>
          <p:nvPr/>
        </p:nvSpPr>
        <p:spPr>
          <a:xfrm>
            <a:off x="5173107" y="2334810"/>
            <a:ext cx="136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decompose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79FD21F6-235A-6C1F-2679-6E2E3A54064A}"/>
              </a:ext>
            </a:extLst>
          </p:cNvPr>
          <p:cNvSpPr txBox="1"/>
          <p:nvPr/>
        </p:nvSpPr>
        <p:spPr>
          <a:xfrm>
            <a:off x="5016239" y="2334045"/>
            <a:ext cx="177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for each cuboid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F093CE3A-4612-EF63-D732-952828309C3A}"/>
              </a:ext>
            </a:extLst>
          </p:cNvPr>
          <p:cNvSpPr txBox="1"/>
          <p:nvPr/>
        </p:nvSpPr>
        <p:spPr>
          <a:xfrm>
            <a:off x="4995577" y="2332776"/>
            <a:ext cx="188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concat</a:t>
            </a:r>
            <a:r>
              <a:rPr lang="en-US" dirty="0"/>
              <a:t> global </a:t>
            </a:r>
            <a:r>
              <a:rPr lang="en-US" dirty="0" err="1"/>
              <a:t>vecs</a:t>
            </a:r>
            <a:endParaRPr lang="en-CN" dirty="0"/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4887A5AD-12AD-AE59-52B3-AC65669EB349}"/>
              </a:ext>
            </a:extLst>
          </p:cNvPr>
          <p:cNvSpPr txBox="1"/>
          <p:nvPr/>
        </p:nvSpPr>
        <p:spPr>
          <a:xfrm>
            <a:off x="5062614" y="2332514"/>
            <a:ext cx="177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flatten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5200B7D9-C310-7E70-4797-F83CB789F76F}"/>
              </a:ext>
            </a:extLst>
          </p:cNvPr>
          <p:cNvSpPr txBox="1"/>
          <p:nvPr/>
        </p:nvSpPr>
        <p:spPr>
          <a:xfrm>
            <a:off x="5058644" y="2331372"/>
            <a:ext cx="177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reshape back</a:t>
            </a:r>
            <a:endParaRPr lang="en-CN" dirty="0"/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742E8A4F-F018-C64C-0007-D378C3B545D7}"/>
              </a:ext>
            </a:extLst>
          </p:cNvPr>
          <p:cNvSpPr txBox="1"/>
          <p:nvPr/>
        </p:nvSpPr>
        <p:spPr>
          <a:xfrm>
            <a:off x="4657106" y="2328181"/>
            <a:ext cx="253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self attention &amp; update</a:t>
            </a:r>
            <a:endParaRPr lang="en-CN" dirty="0"/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7DA45886-039B-2F49-701E-3206EEF4EE98}"/>
              </a:ext>
            </a:extLst>
          </p:cNvPr>
          <p:cNvSpPr txBox="1"/>
          <p:nvPr/>
        </p:nvSpPr>
        <p:spPr>
          <a:xfrm>
            <a:off x="5388873" y="2337095"/>
            <a:ext cx="110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merge</a:t>
            </a:r>
          </a:p>
        </p:txBody>
      </p: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C1573A95-1148-7C58-15A8-DF36FE135C10}"/>
              </a:ext>
            </a:extLst>
          </p:cNvPr>
          <p:cNvGrpSpPr/>
          <p:nvPr/>
        </p:nvGrpSpPr>
        <p:grpSpPr>
          <a:xfrm>
            <a:off x="5153667" y="3476032"/>
            <a:ext cx="1004457" cy="1040182"/>
            <a:chOff x="1978440" y="3868462"/>
            <a:chExt cx="1004457" cy="1040182"/>
          </a:xfrm>
        </p:grpSpPr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5900AEFD-5F6C-1031-A2C5-F31E0CA5CA5F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5984A925-E95E-186D-C03B-E4C74FF9EC35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0B5A7147-2450-FE6E-B707-9D9BFD696CA5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6" name="Parallelogram 455">
                  <a:extLst>
                    <a:ext uri="{FF2B5EF4-FFF2-40B4-BE49-F238E27FC236}">
                      <a16:creationId xmlns:a16="http://schemas.microsoft.com/office/drawing/2014/main" id="{DC75E449-8A94-D4DC-CD84-F93A0C504AED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7" name="Parallelogram 456">
                  <a:extLst>
                    <a:ext uri="{FF2B5EF4-FFF2-40B4-BE49-F238E27FC236}">
                      <a16:creationId xmlns:a16="http://schemas.microsoft.com/office/drawing/2014/main" id="{2FEFA3FD-CFA3-2077-97FE-24954EC858E5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43" name="Group 442">
                <a:extLst>
                  <a:ext uri="{FF2B5EF4-FFF2-40B4-BE49-F238E27FC236}">
                    <a16:creationId xmlns:a16="http://schemas.microsoft.com/office/drawing/2014/main" id="{63912AEA-42EE-F499-FC17-F1673919F90F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452" name="Rectangle 451">
                  <a:extLst>
                    <a:ext uri="{FF2B5EF4-FFF2-40B4-BE49-F238E27FC236}">
                      <a16:creationId xmlns:a16="http://schemas.microsoft.com/office/drawing/2014/main" id="{6A92AAE2-0612-EE6D-A366-A47C5A71DCE9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3" name="Parallelogram 452">
                  <a:extLst>
                    <a:ext uri="{FF2B5EF4-FFF2-40B4-BE49-F238E27FC236}">
                      <a16:creationId xmlns:a16="http://schemas.microsoft.com/office/drawing/2014/main" id="{C9AD2964-B21A-BFD9-7E99-D0BC4144A78D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4" name="Parallelogram 453">
                  <a:extLst>
                    <a:ext uri="{FF2B5EF4-FFF2-40B4-BE49-F238E27FC236}">
                      <a16:creationId xmlns:a16="http://schemas.microsoft.com/office/drawing/2014/main" id="{787109F5-17CA-FDDA-DE32-F6DA30017D86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A7014804-8C0C-E734-3F04-08250FCD2DA0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6FC57FF6-952B-80B1-E9B0-88BDB1BCEFB8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0" name="Parallelogram 449">
                  <a:extLst>
                    <a:ext uri="{FF2B5EF4-FFF2-40B4-BE49-F238E27FC236}">
                      <a16:creationId xmlns:a16="http://schemas.microsoft.com/office/drawing/2014/main" id="{8A95E470-4D38-9F4C-F2E9-1489336FFC1E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1" name="Parallelogram 450">
                  <a:extLst>
                    <a:ext uri="{FF2B5EF4-FFF2-40B4-BE49-F238E27FC236}">
                      <a16:creationId xmlns:a16="http://schemas.microsoft.com/office/drawing/2014/main" id="{A04943CB-B887-FF3F-4E81-8B881B01BBC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3AF59651-3D62-D3E8-9B03-DCDAEBE1C015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446" name="Rectangle 445">
                  <a:extLst>
                    <a:ext uri="{FF2B5EF4-FFF2-40B4-BE49-F238E27FC236}">
                      <a16:creationId xmlns:a16="http://schemas.microsoft.com/office/drawing/2014/main" id="{69AD916C-EE73-EEE0-58EA-41A6977B9566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7" name="Parallelogram 446">
                  <a:extLst>
                    <a:ext uri="{FF2B5EF4-FFF2-40B4-BE49-F238E27FC236}">
                      <a16:creationId xmlns:a16="http://schemas.microsoft.com/office/drawing/2014/main" id="{DE1DC90B-8AC4-EF11-F155-318E6FF25D92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8" name="Parallelogram 447">
                  <a:extLst>
                    <a:ext uri="{FF2B5EF4-FFF2-40B4-BE49-F238E27FC236}">
                      <a16:creationId xmlns:a16="http://schemas.microsoft.com/office/drawing/2014/main" id="{4A28C231-5EA2-7A20-55AF-CF5D772CA24F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C7866CA7-BB2E-D19B-F2BB-FDB83DB32656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02BAABF1-2BB9-4212-8A01-D4726AB62601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6D84BEB1-6B1B-1E87-AEB9-12F6C67D06C1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0" name="Parallelogram 439">
                  <a:extLst>
                    <a:ext uri="{FF2B5EF4-FFF2-40B4-BE49-F238E27FC236}">
                      <a16:creationId xmlns:a16="http://schemas.microsoft.com/office/drawing/2014/main" id="{7ED2E656-68D5-D170-3F82-2C6E6379789B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1" name="Parallelogram 440">
                  <a:extLst>
                    <a:ext uri="{FF2B5EF4-FFF2-40B4-BE49-F238E27FC236}">
                      <a16:creationId xmlns:a16="http://schemas.microsoft.com/office/drawing/2014/main" id="{D1AE169C-9FD4-2526-F5D3-A54843854721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67396928-473D-5BE4-FA58-938F5E6FF33A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55EB2E0C-F006-200A-8A25-D3A13ECAE1BE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7" name="Parallelogram 436">
                  <a:extLst>
                    <a:ext uri="{FF2B5EF4-FFF2-40B4-BE49-F238E27FC236}">
                      <a16:creationId xmlns:a16="http://schemas.microsoft.com/office/drawing/2014/main" id="{9206D92A-5F3C-BC0D-BF9D-CD14D4A4F2C7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8" name="Parallelogram 437">
                  <a:extLst>
                    <a:ext uri="{FF2B5EF4-FFF2-40B4-BE49-F238E27FC236}">
                      <a16:creationId xmlns:a16="http://schemas.microsoft.com/office/drawing/2014/main" id="{08D9648D-312D-29FC-D13B-0C421E5ED61F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630E0342-4CAC-C4BB-6923-E3CD22A77B9D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433" name="Rectangle 432">
                  <a:extLst>
                    <a:ext uri="{FF2B5EF4-FFF2-40B4-BE49-F238E27FC236}">
                      <a16:creationId xmlns:a16="http://schemas.microsoft.com/office/drawing/2014/main" id="{73AB957A-466C-6C7B-EF2F-8BF8C52A4C2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4" name="Parallelogram 433">
                  <a:extLst>
                    <a:ext uri="{FF2B5EF4-FFF2-40B4-BE49-F238E27FC236}">
                      <a16:creationId xmlns:a16="http://schemas.microsoft.com/office/drawing/2014/main" id="{DB003930-9663-79FC-A049-CB4435A1AEA4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5" name="Parallelogram 434">
                  <a:extLst>
                    <a:ext uri="{FF2B5EF4-FFF2-40B4-BE49-F238E27FC236}">
                      <a16:creationId xmlns:a16="http://schemas.microsoft.com/office/drawing/2014/main" id="{20F77B18-CCA8-6CC2-4581-A0AB2F8F312E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9" name="Group 428">
                <a:extLst>
                  <a:ext uri="{FF2B5EF4-FFF2-40B4-BE49-F238E27FC236}">
                    <a16:creationId xmlns:a16="http://schemas.microsoft.com/office/drawing/2014/main" id="{32D6F821-F6E1-08C9-63ED-E7BEE57D70FF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3EE26AE2-3C72-7E04-8CCE-7F2F5A4EE282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1" name="Parallelogram 430">
                  <a:extLst>
                    <a:ext uri="{FF2B5EF4-FFF2-40B4-BE49-F238E27FC236}">
                      <a16:creationId xmlns:a16="http://schemas.microsoft.com/office/drawing/2014/main" id="{26807281-DB0B-F936-14CA-491E1CD6398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2" name="Parallelogram 431">
                  <a:extLst>
                    <a:ext uri="{FF2B5EF4-FFF2-40B4-BE49-F238E27FC236}">
                      <a16:creationId xmlns:a16="http://schemas.microsoft.com/office/drawing/2014/main" id="{C7A62E0E-3829-3B17-78C7-419B7C204253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25B201E8-F7BC-CC43-ECC4-0277F32AFDF1}"/>
              </a:ext>
            </a:extLst>
          </p:cNvPr>
          <p:cNvGrpSpPr/>
          <p:nvPr/>
        </p:nvGrpSpPr>
        <p:grpSpPr>
          <a:xfrm>
            <a:off x="4880310" y="3780352"/>
            <a:ext cx="1004457" cy="1040182"/>
            <a:chOff x="1978440" y="3868462"/>
            <a:chExt cx="1004457" cy="1040182"/>
          </a:xfrm>
        </p:grpSpPr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E1C78677-92E6-46E9-F857-C58B290F78C1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4C35B957-FEA9-2E57-AC35-817E77531245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CC3D86A6-3BDD-8304-B1FA-F02C5195E944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1" name="Parallelogram 490">
                  <a:extLst>
                    <a:ext uri="{FF2B5EF4-FFF2-40B4-BE49-F238E27FC236}">
                      <a16:creationId xmlns:a16="http://schemas.microsoft.com/office/drawing/2014/main" id="{E43886D4-8904-FD9F-7C23-51618E55800A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2" name="Parallelogram 491">
                  <a:extLst>
                    <a:ext uri="{FF2B5EF4-FFF2-40B4-BE49-F238E27FC236}">
                      <a16:creationId xmlns:a16="http://schemas.microsoft.com/office/drawing/2014/main" id="{14F97526-5E02-BCD3-44FC-BE93697D2CFE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72B5186C-6210-3A3F-2DEC-7F99F3CC7668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972243D8-DF60-BCFE-7F97-1AC5A99C3433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8" name="Parallelogram 487">
                  <a:extLst>
                    <a:ext uri="{FF2B5EF4-FFF2-40B4-BE49-F238E27FC236}">
                      <a16:creationId xmlns:a16="http://schemas.microsoft.com/office/drawing/2014/main" id="{420F2886-79AD-102D-19A4-B11AD6494EC0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9" name="Parallelogram 488">
                  <a:extLst>
                    <a:ext uri="{FF2B5EF4-FFF2-40B4-BE49-F238E27FC236}">
                      <a16:creationId xmlns:a16="http://schemas.microsoft.com/office/drawing/2014/main" id="{D1385576-E25E-2D29-09EB-753CD142949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B6090B29-FD38-25E1-0249-1A74933D421C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484" name="Rectangle 483">
                  <a:extLst>
                    <a:ext uri="{FF2B5EF4-FFF2-40B4-BE49-F238E27FC236}">
                      <a16:creationId xmlns:a16="http://schemas.microsoft.com/office/drawing/2014/main" id="{79BB8702-4DF6-5815-DC55-7613296487C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5" name="Parallelogram 484">
                  <a:extLst>
                    <a:ext uri="{FF2B5EF4-FFF2-40B4-BE49-F238E27FC236}">
                      <a16:creationId xmlns:a16="http://schemas.microsoft.com/office/drawing/2014/main" id="{22A3E601-4FDE-0E44-ED45-12DDCE6722A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6" name="Parallelogram 485">
                  <a:extLst>
                    <a:ext uri="{FF2B5EF4-FFF2-40B4-BE49-F238E27FC236}">
                      <a16:creationId xmlns:a16="http://schemas.microsoft.com/office/drawing/2014/main" id="{09CED926-6FF2-0AE4-977F-ECA93D129B7E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8A16418A-A73A-1000-FC8B-A04BAFFFF23C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7BA8D05A-2AAE-2B1F-7552-5438F03A07E6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2" name="Parallelogram 481">
                  <a:extLst>
                    <a:ext uri="{FF2B5EF4-FFF2-40B4-BE49-F238E27FC236}">
                      <a16:creationId xmlns:a16="http://schemas.microsoft.com/office/drawing/2014/main" id="{EA81B430-628C-88DA-4D6A-BB8D8FDAD92F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3" name="Parallelogram 482">
                  <a:extLst>
                    <a:ext uri="{FF2B5EF4-FFF2-40B4-BE49-F238E27FC236}">
                      <a16:creationId xmlns:a16="http://schemas.microsoft.com/office/drawing/2014/main" id="{C1A5BBBA-3071-3159-3787-C97364330C50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BA645DA4-CF6E-32C8-24AF-4A1F3A8EC750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C53A03DA-D72B-04E2-F963-6B9C1B3BBEAC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B362698B-CC96-05D2-561B-2FCFF7E27FFD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5" name="Parallelogram 474">
                  <a:extLst>
                    <a:ext uri="{FF2B5EF4-FFF2-40B4-BE49-F238E27FC236}">
                      <a16:creationId xmlns:a16="http://schemas.microsoft.com/office/drawing/2014/main" id="{4AC68B7F-E394-CD29-9A70-439B6AAAAAB7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6" name="Parallelogram 475">
                  <a:extLst>
                    <a:ext uri="{FF2B5EF4-FFF2-40B4-BE49-F238E27FC236}">
                      <a16:creationId xmlns:a16="http://schemas.microsoft.com/office/drawing/2014/main" id="{1FBE985C-5497-6F56-447E-684161CAEB63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A5478F84-7842-B8A7-EF60-E24993BED1C1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id="{B9D141B0-9994-1424-31AA-066F283EA6EE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2" name="Parallelogram 471">
                  <a:extLst>
                    <a:ext uri="{FF2B5EF4-FFF2-40B4-BE49-F238E27FC236}">
                      <a16:creationId xmlns:a16="http://schemas.microsoft.com/office/drawing/2014/main" id="{2CB68BB6-73CF-CF9F-93A0-5FE3E07A7D1E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3" name="Parallelogram 472">
                  <a:extLst>
                    <a:ext uri="{FF2B5EF4-FFF2-40B4-BE49-F238E27FC236}">
                      <a16:creationId xmlns:a16="http://schemas.microsoft.com/office/drawing/2014/main" id="{E36A9246-EBBD-594A-A523-E8478499DF8D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0912A422-A8F6-385E-CBB4-13CBD7BC23A4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9820CD83-5A55-287A-6E63-E1E83E16396C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9" name="Parallelogram 468">
                  <a:extLst>
                    <a:ext uri="{FF2B5EF4-FFF2-40B4-BE49-F238E27FC236}">
                      <a16:creationId xmlns:a16="http://schemas.microsoft.com/office/drawing/2014/main" id="{2C1DE216-A221-384E-D60B-C301005F7650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0" name="Parallelogram 469">
                  <a:extLst>
                    <a:ext uri="{FF2B5EF4-FFF2-40B4-BE49-F238E27FC236}">
                      <a16:creationId xmlns:a16="http://schemas.microsoft.com/office/drawing/2014/main" id="{DD9C8882-C5EA-950C-6FC6-ABB221AF8643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F79F69DF-FF2A-5483-560D-D54D38AD055F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B0E18223-93DF-4420-F631-92901B85814D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6" name="Parallelogram 465">
                  <a:extLst>
                    <a:ext uri="{FF2B5EF4-FFF2-40B4-BE49-F238E27FC236}">
                      <a16:creationId xmlns:a16="http://schemas.microsoft.com/office/drawing/2014/main" id="{58BB3478-7B76-E711-9C91-5EC2A0447D0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7" name="Parallelogram 466">
                  <a:extLst>
                    <a:ext uri="{FF2B5EF4-FFF2-40B4-BE49-F238E27FC236}">
                      <a16:creationId xmlns:a16="http://schemas.microsoft.com/office/drawing/2014/main" id="{8511B019-C41A-A2F6-77EB-EB1728836A05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7030634A-A15E-8766-5658-BCBC999F35DE}"/>
              </a:ext>
            </a:extLst>
          </p:cNvPr>
          <p:cNvGrpSpPr/>
          <p:nvPr/>
        </p:nvGrpSpPr>
        <p:grpSpPr>
          <a:xfrm>
            <a:off x="5875053" y="3476031"/>
            <a:ext cx="1004457" cy="1040182"/>
            <a:chOff x="1978440" y="3868462"/>
            <a:chExt cx="1004457" cy="1040182"/>
          </a:xfrm>
        </p:grpSpPr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B3774DA4-D391-2697-7BDB-C53EFB48982B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1F7D554C-B588-0AF7-760D-DEB98F027282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525" name="Rectangle 524">
                  <a:extLst>
                    <a:ext uri="{FF2B5EF4-FFF2-40B4-BE49-F238E27FC236}">
                      <a16:creationId xmlns:a16="http://schemas.microsoft.com/office/drawing/2014/main" id="{DCF11875-F027-7461-6B75-7F370BEE6A19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6" name="Parallelogram 525">
                  <a:extLst>
                    <a:ext uri="{FF2B5EF4-FFF2-40B4-BE49-F238E27FC236}">
                      <a16:creationId xmlns:a16="http://schemas.microsoft.com/office/drawing/2014/main" id="{E001E963-03DE-F1F6-0293-BD500A30A791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7" name="Parallelogram 526">
                  <a:extLst>
                    <a:ext uri="{FF2B5EF4-FFF2-40B4-BE49-F238E27FC236}">
                      <a16:creationId xmlns:a16="http://schemas.microsoft.com/office/drawing/2014/main" id="{826FD971-CCAC-B174-CA8F-0C33D86810A2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2B462103-D87F-0907-256B-DB03BEBCE631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522" name="Rectangle 521">
                  <a:extLst>
                    <a:ext uri="{FF2B5EF4-FFF2-40B4-BE49-F238E27FC236}">
                      <a16:creationId xmlns:a16="http://schemas.microsoft.com/office/drawing/2014/main" id="{51EC8B09-4AFE-E46A-E634-45ADEC95AD3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3" name="Parallelogram 522">
                  <a:extLst>
                    <a:ext uri="{FF2B5EF4-FFF2-40B4-BE49-F238E27FC236}">
                      <a16:creationId xmlns:a16="http://schemas.microsoft.com/office/drawing/2014/main" id="{CBF30E86-1305-0CB0-680C-B95B63BA380F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4" name="Parallelogram 523">
                  <a:extLst>
                    <a:ext uri="{FF2B5EF4-FFF2-40B4-BE49-F238E27FC236}">
                      <a16:creationId xmlns:a16="http://schemas.microsoft.com/office/drawing/2014/main" id="{144FB03F-6408-13E0-46D4-A4D4D3543159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008A8E64-B45A-91D3-7A17-64DF5C9F62BE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960B3DB8-C524-9B36-575D-09BA8721563A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0" name="Parallelogram 519">
                  <a:extLst>
                    <a:ext uri="{FF2B5EF4-FFF2-40B4-BE49-F238E27FC236}">
                      <a16:creationId xmlns:a16="http://schemas.microsoft.com/office/drawing/2014/main" id="{DB25FCBF-A016-A646-2CAE-760249B37D85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1" name="Parallelogram 520">
                  <a:extLst>
                    <a:ext uri="{FF2B5EF4-FFF2-40B4-BE49-F238E27FC236}">
                      <a16:creationId xmlns:a16="http://schemas.microsoft.com/office/drawing/2014/main" id="{66ACAF9D-14E4-EF65-9BF8-B7A53189D6D9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BC20B8DD-E94A-9F14-B4EB-E3366307634A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516" name="Rectangle 515">
                  <a:extLst>
                    <a:ext uri="{FF2B5EF4-FFF2-40B4-BE49-F238E27FC236}">
                      <a16:creationId xmlns:a16="http://schemas.microsoft.com/office/drawing/2014/main" id="{EC6A5525-A07E-4CBC-6F80-CAB0EF137CF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7" name="Parallelogram 516">
                  <a:extLst>
                    <a:ext uri="{FF2B5EF4-FFF2-40B4-BE49-F238E27FC236}">
                      <a16:creationId xmlns:a16="http://schemas.microsoft.com/office/drawing/2014/main" id="{258C651A-FCC6-8F3D-5807-FB2FF2038205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8" name="Parallelogram 517">
                  <a:extLst>
                    <a:ext uri="{FF2B5EF4-FFF2-40B4-BE49-F238E27FC236}">
                      <a16:creationId xmlns:a16="http://schemas.microsoft.com/office/drawing/2014/main" id="{3E6847F0-6D59-1A3E-43F6-FD155E1C2EE6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CE068BD8-B2B3-0852-3170-EEACADDAB33E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C293627E-5E4D-924F-B5E7-19A6C8F8F053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E5F25643-EA2E-BE60-4E6E-4EBB1A0B9ED8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0" name="Parallelogram 509">
                  <a:extLst>
                    <a:ext uri="{FF2B5EF4-FFF2-40B4-BE49-F238E27FC236}">
                      <a16:creationId xmlns:a16="http://schemas.microsoft.com/office/drawing/2014/main" id="{8B7FC2D6-1ECA-E58D-64CA-D015A0B719C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1" name="Parallelogram 510">
                  <a:extLst>
                    <a:ext uri="{FF2B5EF4-FFF2-40B4-BE49-F238E27FC236}">
                      <a16:creationId xmlns:a16="http://schemas.microsoft.com/office/drawing/2014/main" id="{8C8AB26D-CD4B-4C20-0C65-C1576E3EBF94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38AC5258-3370-E2AA-443C-1E7A6BD44D81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78BF4909-7B56-A065-9EE8-E3D7F9FE454B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7" name="Parallelogram 506">
                  <a:extLst>
                    <a:ext uri="{FF2B5EF4-FFF2-40B4-BE49-F238E27FC236}">
                      <a16:creationId xmlns:a16="http://schemas.microsoft.com/office/drawing/2014/main" id="{F2B966D7-3DAB-EE51-31C3-2747FB369234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8" name="Parallelogram 507">
                  <a:extLst>
                    <a:ext uri="{FF2B5EF4-FFF2-40B4-BE49-F238E27FC236}">
                      <a16:creationId xmlns:a16="http://schemas.microsoft.com/office/drawing/2014/main" id="{1A7FAE42-D132-0721-5859-01CCBD5B5F42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E27BC6F1-B425-76A7-16D0-84CCAD682A78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A4F03895-1797-A715-D81D-FE119263EF16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4" name="Parallelogram 503">
                  <a:extLst>
                    <a:ext uri="{FF2B5EF4-FFF2-40B4-BE49-F238E27FC236}">
                      <a16:creationId xmlns:a16="http://schemas.microsoft.com/office/drawing/2014/main" id="{A9E04476-5A47-1746-8378-D87A49ED7D1D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5" name="Parallelogram 504">
                  <a:extLst>
                    <a:ext uri="{FF2B5EF4-FFF2-40B4-BE49-F238E27FC236}">
                      <a16:creationId xmlns:a16="http://schemas.microsoft.com/office/drawing/2014/main" id="{60A2D419-8B57-CD8C-E916-6E1F7611C6D5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2C95976D-8495-D2D5-B49E-775709C83B34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id="{4AC04DA8-6B93-FE12-9304-90F425261964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1" name="Parallelogram 500">
                  <a:extLst>
                    <a:ext uri="{FF2B5EF4-FFF2-40B4-BE49-F238E27FC236}">
                      <a16:creationId xmlns:a16="http://schemas.microsoft.com/office/drawing/2014/main" id="{37A9EE9C-051F-F278-77C0-691D5425AF8F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2" name="Parallelogram 501">
                  <a:extLst>
                    <a:ext uri="{FF2B5EF4-FFF2-40B4-BE49-F238E27FC236}">
                      <a16:creationId xmlns:a16="http://schemas.microsoft.com/office/drawing/2014/main" id="{5D14CFBB-7E75-359E-8DE1-3F4EE45DB3F3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DF8DE17E-41AD-705D-51AE-A3505A355B53}"/>
              </a:ext>
            </a:extLst>
          </p:cNvPr>
          <p:cNvGrpSpPr/>
          <p:nvPr/>
        </p:nvGrpSpPr>
        <p:grpSpPr>
          <a:xfrm>
            <a:off x="5604713" y="3780571"/>
            <a:ext cx="1004457" cy="1040182"/>
            <a:chOff x="1978440" y="3868462"/>
            <a:chExt cx="1004457" cy="1040182"/>
          </a:xfrm>
        </p:grpSpPr>
        <p:grpSp>
          <p:nvGrpSpPr>
            <p:cNvPr id="529" name="Group 528">
              <a:extLst>
                <a:ext uri="{FF2B5EF4-FFF2-40B4-BE49-F238E27FC236}">
                  <a16:creationId xmlns:a16="http://schemas.microsoft.com/office/drawing/2014/main" id="{E803B73E-B6E7-50CD-9D55-F9A117BA64B1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A265405B-AD40-1C3A-4B01-D811581BEB75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560" name="Rectangle 559">
                  <a:extLst>
                    <a:ext uri="{FF2B5EF4-FFF2-40B4-BE49-F238E27FC236}">
                      <a16:creationId xmlns:a16="http://schemas.microsoft.com/office/drawing/2014/main" id="{D4CDBC3E-D6C9-534F-8CA8-2A52BCADC6A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1" name="Parallelogram 560">
                  <a:extLst>
                    <a:ext uri="{FF2B5EF4-FFF2-40B4-BE49-F238E27FC236}">
                      <a16:creationId xmlns:a16="http://schemas.microsoft.com/office/drawing/2014/main" id="{D9AC41B3-6668-2964-746C-77B9FA39E37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2" name="Parallelogram 561">
                  <a:extLst>
                    <a:ext uri="{FF2B5EF4-FFF2-40B4-BE49-F238E27FC236}">
                      <a16:creationId xmlns:a16="http://schemas.microsoft.com/office/drawing/2014/main" id="{93CFDA3F-6AF2-2F9F-FAAF-29A6B55AB0CE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D394D1E3-D6A0-91DC-AC0C-388CA8360096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74F86F5C-6D46-DCA3-8EDB-788671F7D2B6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8" name="Parallelogram 557">
                  <a:extLst>
                    <a:ext uri="{FF2B5EF4-FFF2-40B4-BE49-F238E27FC236}">
                      <a16:creationId xmlns:a16="http://schemas.microsoft.com/office/drawing/2014/main" id="{B87B57DB-3720-EDCE-6B75-73025801C7C3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9" name="Parallelogram 558">
                  <a:extLst>
                    <a:ext uri="{FF2B5EF4-FFF2-40B4-BE49-F238E27FC236}">
                      <a16:creationId xmlns:a16="http://schemas.microsoft.com/office/drawing/2014/main" id="{CBCA53FD-4CF3-154E-3FD2-7C2BD1BF4F65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64C0468C-3282-B079-B911-B8DDF5C40484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554" name="Rectangle 553">
                  <a:extLst>
                    <a:ext uri="{FF2B5EF4-FFF2-40B4-BE49-F238E27FC236}">
                      <a16:creationId xmlns:a16="http://schemas.microsoft.com/office/drawing/2014/main" id="{7D4B4CE6-E2E1-E350-070C-D4AA4FE96212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5" name="Parallelogram 554">
                  <a:extLst>
                    <a:ext uri="{FF2B5EF4-FFF2-40B4-BE49-F238E27FC236}">
                      <a16:creationId xmlns:a16="http://schemas.microsoft.com/office/drawing/2014/main" id="{71E9C80E-9E3D-6831-30D6-876E5FBEDC5A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6" name="Parallelogram 555">
                  <a:extLst>
                    <a:ext uri="{FF2B5EF4-FFF2-40B4-BE49-F238E27FC236}">
                      <a16:creationId xmlns:a16="http://schemas.microsoft.com/office/drawing/2014/main" id="{31D43553-78DC-170C-4E2C-A9995C19756F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E8CB176D-E8C1-7752-DEDF-D1BE664A1FAE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551" name="Rectangle 550">
                  <a:extLst>
                    <a:ext uri="{FF2B5EF4-FFF2-40B4-BE49-F238E27FC236}">
                      <a16:creationId xmlns:a16="http://schemas.microsoft.com/office/drawing/2014/main" id="{0A943EC4-2C56-3F35-800D-EBA667826F6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2" name="Parallelogram 551">
                  <a:extLst>
                    <a:ext uri="{FF2B5EF4-FFF2-40B4-BE49-F238E27FC236}">
                      <a16:creationId xmlns:a16="http://schemas.microsoft.com/office/drawing/2014/main" id="{E7D58B39-C430-1C22-6531-B6F9461FAB7E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3" name="Parallelogram 552">
                  <a:extLst>
                    <a:ext uri="{FF2B5EF4-FFF2-40B4-BE49-F238E27FC236}">
                      <a16:creationId xmlns:a16="http://schemas.microsoft.com/office/drawing/2014/main" id="{B90F1F81-9F7C-7C00-2800-7D36F5E7641B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E3360A68-E97E-B366-010C-930D5D199476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E0D04BE7-151A-3D14-767B-1AE6DF28836F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544" name="Rectangle 543">
                  <a:extLst>
                    <a:ext uri="{FF2B5EF4-FFF2-40B4-BE49-F238E27FC236}">
                      <a16:creationId xmlns:a16="http://schemas.microsoft.com/office/drawing/2014/main" id="{06E496DF-BBB9-5992-5D87-D634B3D570B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5" name="Parallelogram 544">
                  <a:extLst>
                    <a:ext uri="{FF2B5EF4-FFF2-40B4-BE49-F238E27FC236}">
                      <a16:creationId xmlns:a16="http://schemas.microsoft.com/office/drawing/2014/main" id="{0B046A3F-12AC-8CE4-96AD-7A7D454E29BF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6" name="Parallelogram 545">
                  <a:extLst>
                    <a:ext uri="{FF2B5EF4-FFF2-40B4-BE49-F238E27FC236}">
                      <a16:creationId xmlns:a16="http://schemas.microsoft.com/office/drawing/2014/main" id="{DF0FC011-6588-1C09-03FB-7170BCD5E7C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10C6A653-C3D7-79CF-0F9E-F87DF887C327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541" name="Rectangle 540">
                  <a:extLst>
                    <a:ext uri="{FF2B5EF4-FFF2-40B4-BE49-F238E27FC236}">
                      <a16:creationId xmlns:a16="http://schemas.microsoft.com/office/drawing/2014/main" id="{BA806E27-BA09-FD7A-654F-EDA4F52423C0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2" name="Parallelogram 541">
                  <a:extLst>
                    <a:ext uri="{FF2B5EF4-FFF2-40B4-BE49-F238E27FC236}">
                      <a16:creationId xmlns:a16="http://schemas.microsoft.com/office/drawing/2014/main" id="{2EC69683-4DE3-A54B-F437-F64810270221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3" name="Parallelogram 542">
                  <a:extLst>
                    <a:ext uri="{FF2B5EF4-FFF2-40B4-BE49-F238E27FC236}">
                      <a16:creationId xmlns:a16="http://schemas.microsoft.com/office/drawing/2014/main" id="{EADAC9A2-03D7-F658-2B57-54EE83413B12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33" name="Group 532">
                <a:extLst>
                  <a:ext uri="{FF2B5EF4-FFF2-40B4-BE49-F238E27FC236}">
                    <a16:creationId xmlns:a16="http://schemas.microsoft.com/office/drawing/2014/main" id="{19F2C989-620E-1789-CDF7-2DFB6ED912F3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538" name="Rectangle 537">
                  <a:extLst>
                    <a:ext uri="{FF2B5EF4-FFF2-40B4-BE49-F238E27FC236}">
                      <a16:creationId xmlns:a16="http://schemas.microsoft.com/office/drawing/2014/main" id="{9B1949FF-396E-3F35-40DB-DFEB37539A1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9" name="Parallelogram 538">
                  <a:extLst>
                    <a:ext uri="{FF2B5EF4-FFF2-40B4-BE49-F238E27FC236}">
                      <a16:creationId xmlns:a16="http://schemas.microsoft.com/office/drawing/2014/main" id="{D5F69100-ED5E-BE10-CED7-3F806F5C317A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0" name="Parallelogram 539">
                  <a:extLst>
                    <a:ext uri="{FF2B5EF4-FFF2-40B4-BE49-F238E27FC236}">
                      <a16:creationId xmlns:a16="http://schemas.microsoft.com/office/drawing/2014/main" id="{3AE0CAA2-D9BC-2C38-9C22-475EEAC362AC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34" name="Group 533">
                <a:extLst>
                  <a:ext uri="{FF2B5EF4-FFF2-40B4-BE49-F238E27FC236}">
                    <a16:creationId xmlns:a16="http://schemas.microsoft.com/office/drawing/2014/main" id="{1C5639AE-262E-23BF-D2CA-44FCE260544E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535" name="Rectangle 534">
                  <a:extLst>
                    <a:ext uri="{FF2B5EF4-FFF2-40B4-BE49-F238E27FC236}">
                      <a16:creationId xmlns:a16="http://schemas.microsoft.com/office/drawing/2014/main" id="{3E7C5F01-07A4-3129-E3F9-702CCADEC7D2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6" name="Parallelogram 535">
                  <a:extLst>
                    <a:ext uri="{FF2B5EF4-FFF2-40B4-BE49-F238E27FC236}">
                      <a16:creationId xmlns:a16="http://schemas.microsoft.com/office/drawing/2014/main" id="{3798A03B-9E0A-6B81-E64A-CD73FFDCCD1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7" name="Parallelogram 536">
                  <a:extLst>
                    <a:ext uri="{FF2B5EF4-FFF2-40B4-BE49-F238E27FC236}">
                      <a16:creationId xmlns:a16="http://schemas.microsoft.com/office/drawing/2014/main" id="{C403B321-514E-B009-A341-6EDE27B5F5A3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23799143-2BD3-4FFA-7429-5695F7428EEA}"/>
              </a:ext>
            </a:extLst>
          </p:cNvPr>
          <p:cNvGrpSpPr/>
          <p:nvPr/>
        </p:nvGrpSpPr>
        <p:grpSpPr>
          <a:xfrm>
            <a:off x="5153665" y="2739069"/>
            <a:ext cx="1004457" cy="1040182"/>
            <a:chOff x="1978440" y="3868462"/>
            <a:chExt cx="1004457" cy="1040182"/>
          </a:xfrm>
        </p:grpSpPr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DBC790EE-1194-643F-2E1B-D130A7CCB9E8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115DECBC-1440-7818-AC25-71B1A86DFB7F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595" name="Rectangle 594">
                  <a:extLst>
                    <a:ext uri="{FF2B5EF4-FFF2-40B4-BE49-F238E27FC236}">
                      <a16:creationId xmlns:a16="http://schemas.microsoft.com/office/drawing/2014/main" id="{1F5575DE-42EE-877E-AD6A-734814AD8B47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6" name="Parallelogram 595">
                  <a:extLst>
                    <a:ext uri="{FF2B5EF4-FFF2-40B4-BE49-F238E27FC236}">
                      <a16:creationId xmlns:a16="http://schemas.microsoft.com/office/drawing/2014/main" id="{83E9F671-0E9E-F7AC-B4E6-B8E0787B9F2C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7" name="Parallelogram 596">
                  <a:extLst>
                    <a:ext uri="{FF2B5EF4-FFF2-40B4-BE49-F238E27FC236}">
                      <a16:creationId xmlns:a16="http://schemas.microsoft.com/office/drawing/2014/main" id="{A5C3B721-37AC-2693-DC9A-DAE11C68C5E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83" name="Group 582">
                <a:extLst>
                  <a:ext uri="{FF2B5EF4-FFF2-40B4-BE49-F238E27FC236}">
                    <a16:creationId xmlns:a16="http://schemas.microsoft.com/office/drawing/2014/main" id="{973FF622-468A-ED7A-B5BB-F463A26B7EA8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592" name="Rectangle 591">
                  <a:extLst>
                    <a:ext uri="{FF2B5EF4-FFF2-40B4-BE49-F238E27FC236}">
                      <a16:creationId xmlns:a16="http://schemas.microsoft.com/office/drawing/2014/main" id="{D24757F5-205A-0E64-8A8E-42D8C7CEA505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3" name="Parallelogram 592">
                  <a:extLst>
                    <a:ext uri="{FF2B5EF4-FFF2-40B4-BE49-F238E27FC236}">
                      <a16:creationId xmlns:a16="http://schemas.microsoft.com/office/drawing/2014/main" id="{5141CAA8-B658-233E-F38B-D4AF6A10EB00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4" name="Parallelogram 593">
                  <a:extLst>
                    <a:ext uri="{FF2B5EF4-FFF2-40B4-BE49-F238E27FC236}">
                      <a16:creationId xmlns:a16="http://schemas.microsoft.com/office/drawing/2014/main" id="{3E50C203-FEE3-6776-6FEE-1BF2AC57C2D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84" name="Group 583">
                <a:extLst>
                  <a:ext uri="{FF2B5EF4-FFF2-40B4-BE49-F238E27FC236}">
                    <a16:creationId xmlns:a16="http://schemas.microsoft.com/office/drawing/2014/main" id="{2A5EF33E-2BA7-860B-5321-78B7312F1AD9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589" name="Rectangle 588">
                  <a:extLst>
                    <a:ext uri="{FF2B5EF4-FFF2-40B4-BE49-F238E27FC236}">
                      <a16:creationId xmlns:a16="http://schemas.microsoft.com/office/drawing/2014/main" id="{CC7CE057-6048-2858-55FB-46ACDD0C992C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0" name="Parallelogram 589">
                  <a:extLst>
                    <a:ext uri="{FF2B5EF4-FFF2-40B4-BE49-F238E27FC236}">
                      <a16:creationId xmlns:a16="http://schemas.microsoft.com/office/drawing/2014/main" id="{8A0E7024-C0AE-51A5-3112-DED8229E9A7F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1" name="Parallelogram 590">
                  <a:extLst>
                    <a:ext uri="{FF2B5EF4-FFF2-40B4-BE49-F238E27FC236}">
                      <a16:creationId xmlns:a16="http://schemas.microsoft.com/office/drawing/2014/main" id="{DBAE65F1-A4C6-9AE2-FC6E-83101CE6C945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85" name="Group 584">
                <a:extLst>
                  <a:ext uri="{FF2B5EF4-FFF2-40B4-BE49-F238E27FC236}">
                    <a16:creationId xmlns:a16="http://schemas.microsoft.com/office/drawing/2014/main" id="{CF562C1C-2EFC-86C6-62FE-E43B6171827C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586" name="Rectangle 585">
                  <a:extLst>
                    <a:ext uri="{FF2B5EF4-FFF2-40B4-BE49-F238E27FC236}">
                      <a16:creationId xmlns:a16="http://schemas.microsoft.com/office/drawing/2014/main" id="{F40DC001-2871-EBFA-0F4E-E24785BF37BE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7" name="Parallelogram 586">
                  <a:extLst>
                    <a:ext uri="{FF2B5EF4-FFF2-40B4-BE49-F238E27FC236}">
                      <a16:creationId xmlns:a16="http://schemas.microsoft.com/office/drawing/2014/main" id="{E83E4E9B-2A06-26BA-473F-1DB5701C1F96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8" name="Parallelogram 587">
                  <a:extLst>
                    <a:ext uri="{FF2B5EF4-FFF2-40B4-BE49-F238E27FC236}">
                      <a16:creationId xmlns:a16="http://schemas.microsoft.com/office/drawing/2014/main" id="{61B63396-9DD4-B941-B45F-FF13D84DC5AC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135E4CFB-1623-FB7E-47CA-EE7B90D52DE1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AE67F3A8-9749-D4DA-1124-78304D456E4D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579" name="Rectangle 578">
                  <a:extLst>
                    <a:ext uri="{FF2B5EF4-FFF2-40B4-BE49-F238E27FC236}">
                      <a16:creationId xmlns:a16="http://schemas.microsoft.com/office/drawing/2014/main" id="{9BA54541-E2A8-3D70-83EB-40A59788D993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0" name="Parallelogram 579">
                  <a:extLst>
                    <a:ext uri="{FF2B5EF4-FFF2-40B4-BE49-F238E27FC236}">
                      <a16:creationId xmlns:a16="http://schemas.microsoft.com/office/drawing/2014/main" id="{79D5E459-3436-F8E5-02D2-F204EE2625E6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1" name="Parallelogram 580">
                  <a:extLst>
                    <a:ext uri="{FF2B5EF4-FFF2-40B4-BE49-F238E27FC236}">
                      <a16:creationId xmlns:a16="http://schemas.microsoft.com/office/drawing/2014/main" id="{ECBA24CA-0EB3-5B33-4989-7797F2225005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437DC815-CEFC-F985-CE98-4738D60E377F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576" name="Rectangle 575">
                  <a:extLst>
                    <a:ext uri="{FF2B5EF4-FFF2-40B4-BE49-F238E27FC236}">
                      <a16:creationId xmlns:a16="http://schemas.microsoft.com/office/drawing/2014/main" id="{3C47395E-E111-62B6-A75F-71FD14414CE4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7" name="Parallelogram 576">
                  <a:extLst>
                    <a:ext uri="{FF2B5EF4-FFF2-40B4-BE49-F238E27FC236}">
                      <a16:creationId xmlns:a16="http://schemas.microsoft.com/office/drawing/2014/main" id="{0F7AD532-E5BA-3ACF-AEA6-5E251BF4F9E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8" name="Parallelogram 577">
                  <a:extLst>
                    <a:ext uri="{FF2B5EF4-FFF2-40B4-BE49-F238E27FC236}">
                      <a16:creationId xmlns:a16="http://schemas.microsoft.com/office/drawing/2014/main" id="{2CBF8198-E793-1B36-DADE-330B746499A3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5237FD8-F887-84D3-4F97-4F6628982DEF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0CEEDE3F-247B-910D-0C8C-3BF7730C8300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4" name="Parallelogram 573">
                  <a:extLst>
                    <a:ext uri="{FF2B5EF4-FFF2-40B4-BE49-F238E27FC236}">
                      <a16:creationId xmlns:a16="http://schemas.microsoft.com/office/drawing/2014/main" id="{0409BC3A-FE11-FDAB-36FF-5E408B6FFF3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5" name="Parallelogram 574">
                  <a:extLst>
                    <a:ext uri="{FF2B5EF4-FFF2-40B4-BE49-F238E27FC236}">
                      <a16:creationId xmlns:a16="http://schemas.microsoft.com/office/drawing/2014/main" id="{95BDC814-1C07-9CDE-9A1E-7E675C374D9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69" name="Group 568">
                <a:extLst>
                  <a:ext uri="{FF2B5EF4-FFF2-40B4-BE49-F238E27FC236}">
                    <a16:creationId xmlns:a16="http://schemas.microsoft.com/office/drawing/2014/main" id="{E5427C57-A0E5-8197-6B2A-2A69731519ED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570" name="Rectangle 569">
                  <a:extLst>
                    <a:ext uri="{FF2B5EF4-FFF2-40B4-BE49-F238E27FC236}">
                      <a16:creationId xmlns:a16="http://schemas.microsoft.com/office/drawing/2014/main" id="{3E68F0EE-9283-565E-7720-82C473252B28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1" name="Parallelogram 570">
                  <a:extLst>
                    <a:ext uri="{FF2B5EF4-FFF2-40B4-BE49-F238E27FC236}">
                      <a16:creationId xmlns:a16="http://schemas.microsoft.com/office/drawing/2014/main" id="{2499F096-20FA-384A-34EC-6A7E6D7F5DFB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2" name="Parallelogram 571">
                  <a:extLst>
                    <a:ext uri="{FF2B5EF4-FFF2-40B4-BE49-F238E27FC236}">
                      <a16:creationId xmlns:a16="http://schemas.microsoft.com/office/drawing/2014/main" id="{35C99FD4-F0DD-3683-DB7A-ECA343BAB2E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A06D064A-A46D-6CA0-C54D-5CB9678FD9AC}"/>
              </a:ext>
            </a:extLst>
          </p:cNvPr>
          <p:cNvGrpSpPr/>
          <p:nvPr/>
        </p:nvGrpSpPr>
        <p:grpSpPr>
          <a:xfrm>
            <a:off x="4878812" y="3043610"/>
            <a:ext cx="1004457" cy="1040182"/>
            <a:chOff x="1978440" y="3868462"/>
            <a:chExt cx="1004457" cy="1040182"/>
          </a:xfrm>
        </p:grpSpPr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A666354D-B706-5BCA-1130-720983172FBB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617" name="Group 616">
                <a:extLst>
                  <a:ext uri="{FF2B5EF4-FFF2-40B4-BE49-F238E27FC236}">
                    <a16:creationId xmlns:a16="http://schemas.microsoft.com/office/drawing/2014/main" id="{5452764B-C6C1-B9BA-C529-8FC659E803BA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630" name="Rectangle 629">
                  <a:extLst>
                    <a:ext uri="{FF2B5EF4-FFF2-40B4-BE49-F238E27FC236}">
                      <a16:creationId xmlns:a16="http://schemas.microsoft.com/office/drawing/2014/main" id="{225899AD-0D35-4F48-778D-3463716DED4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1" name="Parallelogram 630">
                  <a:extLst>
                    <a:ext uri="{FF2B5EF4-FFF2-40B4-BE49-F238E27FC236}">
                      <a16:creationId xmlns:a16="http://schemas.microsoft.com/office/drawing/2014/main" id="{CE249354-582D-41DC-A49E-DB6C5E8B2A75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2" name="Parallelogram 631">
                  <a:extLst>
                    <a:ext uri="{FF2B5EF4-FFF2-40B4-BE49-F238E27FC236}">
                      <a16:creationId xmlns:a16="http://schemas.microsoft.com/office/drawing/2014/main" id="{94E150AB-0D4D-7348-F4DE-34D4B287BEB5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416DF4B1-FE0C-CC2F-9F2D-6C8F82C5350B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627" name="Rectangle 626">
                  <a:extLst>
                    <a:ext uri="{FF2B5EF4-FFF2-40B4-BE49-F238E27FC236}">
                      <a16:creationId xmlns:a16="http://schemas.microsoft.com/office/drawing/2014/main" id="{C7A30870-AC51-6B4E-519D-45C7829CEB53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8" name="Parallelogram 627">
                  <a:extLst>
                    <a:ext uri="{FF2B5EF4-FFF2-40B4-BE49-F238E27FC236}">
                      <a16:creationId xmlns:a16="http://schemas.microsoft.com/office/drawing/2014/main" id="{78F402B3-CCF1-D5C1-2A07-9B291884820E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9" name="Parallelogram 628">
                  <a:extLst>
                    <a:ext uri="{FF2B5EF4-FFF2-40B4-BE49-F238E27FC236}">
                      <a16:creationId xmlns:a16="http://schemas.microsoft.com/office/drawing/2014/main" id="{26EAB0E4-D354-025E-A87D-D1D9A35BAB1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9" name="Group 618">
                <a:extLst>
                  <a:ext uri="{FF2B5EF4-FFF2-40B4-BE49-F238E27FC236}">
                    <a16:creationId xmlns:a16="http://schemas.microsoft.com/office/drawing/2014/main" id="{5CE598D7-AB96-BFF4-28D8-BEDAA736DB91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624" name="Rectangle 623">
                  <a:extLst>
                    <a:ext uri="{FF2B5EF4-FFF2-40B4-BE49-F238E27FC236}">
                      <a16:creationId xmlns:a16="http://schemas.microsoft.com/office/drawing/2014/main" id="{B8D535FE-45DD-0E85-D840-AE761D24A02E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5" name="Parallelogram 624">
                  <a:extLst>
                    <a:ext uri="{FF2B5EF4-FFF2-40B4-BE49-F238E27FC236}">
                      <a16:creationId xmlns:a16="http://schemas.microsoft.com/office/drawing/2014/main" id="{F12A5038-3B49-410F-EF6B-F05EB0613E3C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6" name="Parallelogram 625">
                  <a:extLst>
                    <a:ext uri="{FF2B5EF4-FFF2-40B4-BE49-F238E27FC236}">
                      <a16:creationId xmlns:a16="http://schemas.microsoft.com/office/drawing/2014/main" id="{3D0AE4AC-8853-FA88-549F-3FF289FA9724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20" name="Group 619">
                <a:extLst>
                  <a:ext uri="{FF2B5EF4-FFF2-40B4-BE49-F238E27FC236}">
                    <a16:creationId xmlns:a16="http://schemas.microsoft.com/office/drawing/2014/main" id="{D6BEE38C-7922-31E3-1254-662829179B61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621" name="Rectangle 620">
                  <a:extLst>
                    <a:ext uri="{FF2B5EF4-FFF2-40B4-BE49-F238E27FC236}">
                      <a16:creationId xmlns:a16="http://schemas.microsoft.com/office/drawing/2014/main" id="{B424AB7D-F82B-995B-A45C-601F034B6401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2" name="Parallelogram 621">
                  <a:extLst>
                    <a:ext uri="{FF2B5EF4-FFF2-40B4-BE49-F238E27FC236}">
                      <a16:creationId xmlns:a16="http://schemas.microsoft.com/office/drawing/2014/main" id="{BA7BE0DF-5D1A-0C99-9C6B-40F7018CE003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3" name="Parallelogram 622">
                  <a:extLst>
                    <a:ext uri="{FF2B5EF4-FFF2-40B4-BE49-F238E27FC236}">
                      <a16:creationId xmlns:a16="http://schemas.microsoft.com/office/drawing/2014/main" id="{638D874E-D7B2-B941-EB1A-868F303B5778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8ADF60E7-5399-5078-1F1F-64658E30A486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D6B4887C-C1CB-DB3F-2ECD-9006D96A3357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614" name="Rectangle 613">
                  <a:extLst>
                    <a:ext uri="{FF2B5EF4-FFF2-40B4-BE49-F238E27FC236}">
                      <a16:creationId xmlns:a16="http://schemas.microsoft.com/office/drawing/2014/main" id="{4D65DEE5-145A-D0F2-8C38-DA853FB38DD1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5" name="Parallelogram 614">
                  <a:extLst>
                    <a:ext uri="{FF2B5EF4-FFF2-40B4-BE49-F238E27FC236}">
                      <a16:creationId xmlns:a16="http://schemas.microsoft.com/office/drawing/2014/main" id="{C7D8B951-FBB3-14E0-4ECE-6768C529DDA1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6" name="Parallelogram 615">
                  <a:extLst>
                    <a:ext uri="{FF2B5EF4-FFF2-40B4-BE49-F238E27FC236}">
                      <a16:creationId xmlns:a16="http://schemas.microsoft.com/office/drawing/2014/main" id="{F990311D-7FA2-83B9-D518-F39C5E24793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B8AA8EC8-3E97-0A2F-0533-F9B4366889DE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611" name="Rectangle 610">
                  <a:extLst>
                    <a:ext uri="{FF2B5EF4-FFF2-40B4-BE49-F238E27FC236}">
                      <a16:creationId xmlns:a16="http://schemas.microsoft.com/office/drawing/2014/main" id="{7280CFE4-5B03-0031-6AA2-591570546D6D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2" name="Parallelogram 611">
                  <a:extLst>
                    <a:ext uri="{FF2B5EF4-FFF2-40B4-BE49-F238E27FC236}">
                      <a16:creationId xmlns:a16="http://schemas.microsoft.com/office/drawing/2014/main" id="{8C18BF99-D410-63CC-6C1C-838296D451B0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3" name="Parallelogram 612">
                  <a:extLst>
                    <a:ext uri="{FF2B5EF4-FFF2-40B4-BE49-F238E27FC236}">
                      <a16:creationId xmlns:a16="http://schemas.microsoft.com/office/drawing/2014/main" id="{6B0B7134-1560-A279-8D3B-6F15F709065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03" name="Group 602">
                <a:extLst>
                  <a:ext uri="{FF2B5EF4-FFF2-40B4-BE49-F238E27FC236}">
                    <a16:creationId xmlns:a16="http://schemas.microsoft.com/office/drawing/2014/main" id="{B6F3DE80-FD50-386F-BB79-A9696E716FDF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608" name="Rectangle 607">
                  <a:extLst>
                    <a:ext uri="{FF2B5EF4-FFF2-40B4-BE49-F238E27FC236}">
                      <a16:creationId xmlns:a16="http://schemas.microsoft.com/office/drawing/2014/main" id="{C9DE0EFE-9C57-8623-7A1A-62B697095DE8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9" name="Parallelogram 608">
                  <a:extLst>
                    <a:ext uri="{FF2B5EF4-FFF2-40B4-BE49-F238E27FC236}">
                      <a16:creationId xmlns:a16="http://schemas.microsoft.com/office/drawing/2014/main" id="{21467A38-ACB7-762F-8DA2-BD61BBFF82C0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0" name="Parallelogram 609">
                  <a:extLst>
                    <a:ext uri="{FF2B5EF4-FFF2-40B4-BE49-F238E27FC236}">
                      <a16:creationId xmlns:a16="http://schemas.microsoft.com/office/drawing/2014/main" id="{8A7246BC-D577-EF20-AF45-BD1D4E29F008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D225A492-8ED8-AB5C-7358-A4AA41BEE8AF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605" name="Rectangle 604">
                  <a:extLst>
                    <a:ext uri="{FF2B5EF4-FFF2-40B4-BE49-F238E27FC236}">
                      <a16:creationId xmlns:a16="http://schemas.microsoft.com/office/drawing/2014/main" id="{B0D57FD0-11C4-A15E-1672-2B595F93BDA0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6" name="Parallelogram 605">
                  <a:extLst>
                    <a:ext uri="{FF2B5EF4-FFF2-40B4-BE49-F238E27FC236}">
                      <a16:creationId xmlns:a16="http://schemas.microsoft.com/office/drawing/2014/main" id="{939693C1-8C2C-356B-15D2-855AACC684E2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7" name="Parallelogram 606">
                  <a:extLst>
                    <a:ext uri="{FF2B5EF4-FFF2-40B4-BE49-F238E27FC236}">
                      <a16:creationId xmlns:a16="http://schemas.microsoft.com/office/drawing/2014/main" id="{0AC0FAC9-269B-A1FB-81FC-FD4E67FE986B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43024B3B-FC47-15F0-B3CF-76DE94BDE149}"/>
              </a:ext>
            </a:extLst>
          </p:cNvPr>
          <p:cNvGrpSpPr/>
          <p:nvPr/>
        </p:nvGrpSpPr>
        <p:grpSpPr>
          <a:xfrm>
            <a:off x="5875051" y="2739068"/>
            <a:ext cx="1004457" cy="1040182"/>
            <a:chOff x="1978440" y="3868462"/>
            <a:chExt cx="1004457" cy="1040182"/>
          </a:xfrm>
        </p:grpSpPr>
        <p:grpSp>
          <p:nvGrpSpPr>
            <p:cNvPr id="634" name="Group 633">
              <a:extLst>
                <a:ext uri="{FF2B5EF4-FFF2-40B4-BE49-F238E27FC236}">
                  <a16:creationId xmlns:a16="http://schemas.microsoft.com/office/drawing/2014/main" id="{0AF6A0B8-EA13-7505-8FED-B13DBCB8B069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1"/>
              <a:chOff x="3105051" y="5297213"/>
              <a:chExt cx="642670" cy="1040181"/>
            </a:xfrm>
          </p:grpSpPr>
          <p:grpSp>
            <p:nvGrpSpPr>
              <p:cNvPr id="652" name="Group 651">
                <a:extLst>
                  <a:ext uri="{FF2B5EF4-FFF2-40B4-BE49-F238E27FC236}">
                    <a16:creationId xmlns:a16="http://schemas.microsoft.com/office/drawing/2014/main" id="{1A9E779A-23E1-3AA8-5EED-54FAC319C60B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665" name="Rectangle 664">
                  <a:extLst>
                    <a:ext uri="{FF2B5EF4-FFF2-40B4-BE49-F238E27FC236}">
                      <a16:creationId xmlns:a16="http://schemas.microsoft.com/office/drawing/2014/main" id="{875D254D-7277-1D82-702E-7833DD92231F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6" name="Parallelogram 665">
                  <a:extLst>
                    <a:ext uri="{FF2B5EF4-FFF2-40B4-BE49-F238E27FC236}">
                      <a16:creationId xmlns:a16="http://schemas.microsoft.com/office/drawing/2014/main" id="{D7208220-1EC9-BA73-A369-FC74A75380D3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7" name="Parallelogram 666">
                  <a:extLst>
                    <a:ext uri="{FF2B5EF4-FFF2-40B4-BE49-F238E27FC236}">
                      <a16:creationId xmlns:a16="http://schemas.microsoft.com/office/drawing/2014/main" id="{358C2082-32F7-6773-1CBA-625B1635FE8E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53" name="Group 652">
                <a:extLst>
                  <a:ext uri="{FF2B5EF4-FFF2-40B4-BE49-F238E27FC236}">
                    <a16:creationId xmlns:a16="http://schemas.microsoft.com/office/drawing/2014/main" id="{6920825A-64B3-4EE6-C15D-CD809F43C643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662" name="Rectangle 661">
                  <a:extLst>
                    <a:ext uri="{FF2B5EF4-FFF2-40B4-BE49-F238E27FC236}">
                      <a16:creationId xmlns:a16="http://schemas.microsoft.com/office/drawing/2014/main" id="{7EC05B75-9B75-19DC-1E70-7DF521398DCC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3" name="Parallelogram 662">
                  <a:extLst>
                    <a:ext uri="{FF2B5EF4-FFF2-40B4-BE49-F238E27FC236}">
                      <a16:creationId xmlns:a16="http://schemas.microsoft.com/office/drawing/2014/main" id="{4F7B01BB-0105-C789-B03C-09BBD74E904E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4" name="Parallelogram 663">
                  <a:extLst>
                    <a:ext uri="{FF2B5EF4-FFF2-40B4-BE49-F238E27FC236}">
                      <a16:creationId xmlns:a16="http://schemas.microsoft.com/office/drawing/2014/main" id="{C3D491C4-4FE4-1FA6-DD89-6BC62BBFB4A5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54" name="Group 653">
                <a:extLst>
                  <a:ext uri="{FF2B5EF4-FFF2-40B4-BE49-F238E27FC236}">
                    <a16:creationId xmlns:a16="http://schemas.microsoft.com/office/drawing/2014/main" id="{B21453E6-D518-71A1-6C11-3F153DB5385A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659" name="Rectangle 658">
                  <a:extLst>
                    <a:ext uri="{FF2B5EF4-FFF2-40B4-BE49-F238E27FC236}">
                      <a16:creationId xmlns:a16="http://schemas.microsoft.com/office/drawing/2014/main" id="{ED7FD3E1-785D-2297-7332-B6CBCB799740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0" name="Parallelogram 659">
                  <a:extLst>
                    <a:ext uri="{FF2B5EF4-FFF2-40B4-BE49-F238E27FC236}">
                      <a16:creationId xmlns:a16="http://schemas.microsoft.com/office/drawing/2014/main" id="{C17D1106-D667-6282-4E99-D224EC47C375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1" name="Parallelogram 660">
                  <a:extLst>
                    <a:ext uri="{FF2B5EF4-FFF2-40B4-BE49-F238E27FC236}">
                      <a16:creationId xmlns:a16="http://schemas.microsoft.com/office/drawing/2014/main" id="{96958C37-FAAE-8143-94D4-97D3D8CDADE8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55" name="Group 654">
                <a:extLst>
                  <a:ext uri="{FF2B5EF4-FFF2-40B4-BE49-F238E27FC236}">
                    <a16:creationId xmlns:a16="http://schemas.microsoft.com/office/drawing/2014/main" id="{8C7B09E7-0971-9979-1CC0-57E3F8CAE369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656" name="Rectangle 655">
                  <a:extLst>
                    <a:ext uri="{FF2B5EF4-FFF2-40B4-BE49-F238E27FC236}">
                      <a16:creationId xmlns:a16="http://schemas.microsoft.com/office/drawing/2014/main" id="{BAEEC5A5-56DA-1DF4-F2E0-501270FB4D4D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7" name="Parallelogram 656">
                  <a:extLst>
                    <a:ext uri="{FF2B5EF4-FFF2-40B4-BE49-F238E27FC236}">
                      <a16:creationId xmlns:a16="http://schemas.microsoft.com/office/drawing/2014/main" id="{C58E95D2-9742-46FB-C67F-449915AA86E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8" name="Parallelogram 657">
                  <a:extLst>
                    <a:ext uri="{FF2B5EF4-FFF2-40B4-BE49-F238E27FC236}">
                      <a16:creationId xmlns:a16="http://schemas.microsoft.com/office/drawing/2014/main" id="{B6B1FCF3-D84B-BE81-D43F-002E82C5C3BA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35" name="Group 634">
              <a:extLst>
                <a:ext uri="{FF2B5EF4-FFF2-40B4-BE49-F238E27FC236}">
                  <a16:creationId xmlns:a16="http://schemas.microsoft.com/office/drawing/2014/main" id="{959B202D-EF91-C8A0-A3DB-0CD550249698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636" name="Group 635">
                <a:extLst>
                  <a:ext uri="{FF2B5EF4-FFF2-40B4-BE49-F238E27FC236}">
                    <a16:creationId xmlns:a16="http://schemas.microsoft.com/office/drawing/2014/main" id="{D96EE083-3C92-1223-4CEF-1C60C495B7A1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649" name="Rectangle 648">
                  <a:extLst>
                    <a:ext uri="{FF2B5EF4-FFF2-40B4-BE49-F238E27FC236}">
                      <a16:creationId xmlns:a16="http://schemas.microsoft.com/office/drawing/2014/main" id="{76BE9F00-C545-1FA0-EDA1-F5136F5AB14C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0" name="Parallelogram 649">
                  <a:extLst>
                    <a:ext uri="{FF2B5EF4-FFF2-40B4-BE49-F238E27FC236}">
                      <a16:creationId xmlns:a16="http://schemas.microsoft.com/office/drawing/2014/main" id="{669EB331-207A-D2F9-6B10-CDAF83A79C9C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1" name="Parallelogram 650">
                  <a:extLst>
                    <a:ext uri="{FF2B5EF4-FFF2-40B4-BE49-F238E27FC236}">
                      <a16:creationId xmlns:a16="http://schemas.microsoft.com/office/drawing/2014/main" id="{7A6FFDCA-0825-37E6-E791-1F62C5BDBDFB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7" name="Group 636">
                <a:extLst>
                  <a:ext uri="{FF2B5EF4-FFF2-40B4-BE49-F238E27FC236}">
                    <a16:creationId xmlns:a16="http://schemas.microsoft.com/office/drawing/2014/main" id="{1F7AAE9E-6535-5E40-1CD3-637323BCCE8B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646" name="Rectangle 645">
                  <a:extLst>
                    <a:ext uri="{FF2B5EF4-FFF2-40B4-BE49-F238E27FC236}">
                      <a16:creationId xmlns:a16="http://schemas.microsoft.com/office/drawing/2014/main" id="{3419B177-E867-9D15-9C6B-C68EC6D44BDE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7" name="Parallelogram 646">
                  <a:extLst>
                    <a:ext uri="{FF2B5EF4-FFF2-40B4-BE49-F238E27FC236}">
                      <a16:creationId xmlns:a16="http://schemas.microsoft.com/office/drawing/2014/main" id="{ADF5C0D5-D46C-3D86-D830-139AC07CCB4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8" name="Parallelogram 647">
                  <a:extLst>
                    <a:ext uri="{FF2B5EF4-FFF2-40B4-BE49-F238E27FC236}">
                      <a16:creationId xmlns:a16="http://schemas.microsoft.com/office/drawing/2014/main" id="{7A3BD7AE-F1DD-5DD9-6E82-E39CA6E73F83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8" name="Group 637">
                <a:extLst>
                  <a:ext uri="{FF2B5EF4-FFF2-40B4-BE49-F238E27FC236}">
                    <a16:creationId xmlns:a16="http://schemas.microsoft.com/office/drawing/2014/main" id="{C3AEDD0F-5BCF-7484-D216-D123B4453475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643" name="Rectangle 642">
                  <a:extLst>
                    <a:ext uri="{FF2B5EF4-FFF2-40B4-BE49-F238E27FC236}">
                      <a16:creationId xmlns:a16="http://schemas.microsoft.com/office/drawing/2014/main" id="{F3AFE23A-855F-90B7-1597-17DDCCDB4152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4" name="Parallelogram 643">
                  <a:extLst>
                    <a:ext uri="{FF2B5EF4-FFF2-40B4-BE49-F238E27FC236}">
                      <a16:creationId xmlns:a16="http://schemas.microsoft.com/office/drawing/2014/main" id="{BC6AB310-5FDE-ADB4-17FD-94E417DE43A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5" name="Parallelogram 644">
                  <a:extLst>
                    <a:ext uri="{FF2B5EF4-FFF2-40B4-BE49-F238E27FC236}">
                      <a16:creationId xmlns:a16="http://schemas.microsoft.com/office/drawing/2014/main" id="{2718BDAF-6DB2-7A50-15E7-78D2BC48A0F7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9" name="Group 638">
                <a:extLst>
                  <a:ext uri="{FF2B5EF4-FFF2-40B4-BE49-F238E27FC236}">
                    <a16:creationId xmlns:a16="http://schemas.microsoft.com/office/drawing/2014/main" id="{C2DA893E-E4A4-D417-C105-C3EE2CA0DB0A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640" name="Rectangle 639">
                  <a:extLst>
                    <a:ext uri="{FF2B5EF4-FFF2-40B4-BE49-F238E27FC236}">
                      <a16:creationId xmlns:a16="http://schemas.microsoft.com/office/drawing/2014/main" id="{2C9C903B-CF8C-91FE-6AA5-8631BC9D9A87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1" name="Parallelogram 640">
                  <a:extLst>
                    <a:ext uri="{FF2B5EF4-FFF2-40B4-BE49-F238E27FC236}">
                      <a16:creationId xmlns:a16="http://schemas.microsoft.com/office/drawing/2014/main" id="{E585FEFC-9065-4793-4719-0A5E20462896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2" name="Parallelogram 641">
                  <a:extLst>
                    <a:ext uri="{FF2B5EF4-FFF2-40B4-BE49-F238E27FC236}">
                      <a16:creationId xmlns:a16="http://schemas.microsoft.com/office/drawing/2014/main" id="{7292E7C0-67D1-EB94-A160-365D34BB5100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68" name="Group 667">
            <a:extLst>
              <a:ext uri="{FF2B5EF4-FFF2-40B4-BE49-F238E27FC236}">
                <a16:creationId xmlns:a16="http://schemas.microsoft.com/office/drawing/2014/main" id="{700AC1DB-710F-2DB4-47A4-DD186B8268FC}"/>
              </a:ext>
            </a:extLst>
          </p:cNvPr>
          <p:cNvGrpSpPr/>
          <p:nvPr/>
        </p:nvGrpSpPr>
        <p:grpSpPr>
          <a:xfrm>
            <a:off x="5604711" y="3043608"/>
            <a:ext cx="1004457" cy="1040185"/>
            <a:chOff x="1978440" y="3868462"/>
            <a:chExt cx="1004457" cy="1040185"/>
          </a:xfrm>
        </p:grpSpPr>
        <p:grpSp>
          <p:nvGrpSpPr>
            <p:cNvPr id="669" name="Group 668">
              <a:extLst>
                <a:ext uri="{FF2B5EF4-FFF2-40B4-BE49-F238E27FC236}">
                  <a16:creationId xmlns:a16="http://schemas.microsoft.com/office/drawing/2014/main" id="{F6585974-6D06-5B31-DBFF-009910CAA9BC}"/>
                </a:ext>
              </a:extLst>
            </p:cNvPr>
            <p:cNvGrpSpPr/>
            <p:nvPr/>
          </p:nvGrpSpPr>
          <p:grpSpPr>
            <a:xfrm>
              <a:off x="1978440" y="3868463"/>
              <a:ext cx="642670" cy="1040184"/>
              <a:chOff x="3105051" y="5297213"/>
              <a:chExt cx="642670" cy="1040184"/>
            </a:xfrm>
          </p:grpSpPr>
          <p:grpSp>
            <p:nvGrpSpPr>
              <p:cNvPr id="687" name="Group 686">
                <a:extLst>
                  <a:ext uri="{FF2B5EF4-FFF2-40B4-BE49-F238E27FC236}">
                    <a16:creationId xmlns:a16="http://schemas.microsoft.com/office/drawing/2014/main" id="{ADEAE0BD-65D7-B9DF-3159-4CF35EE55966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id="{65F6B722-1D7B-79DC-E701-54196B6761DD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1" name="Parallelogram 700">
                  <a:extLst>
                    <a:ext uri="{FF2B5EF4-FFF2-40B4-BE49-F238E27FC236}">
                      <a16:creationId xmlns:a16="http://schemas.microsoft.com/office/drawing/2014/main" id="{C43E15D9-BD14-96E2-015C-437E92C5FD6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2" name="Parallelogram 701">
                  <a:extLst>
                    <a:ext uri="{FF2B5EF4-FFF2-40B4-BE49-F238E27FC236}">
                      <a16:creationId xmlns:a16="http://schemas.microsoft.com/office/drawing/2014/main" id="{DBECFF7F-6FFD-440B-D4A0-35D6A57B7D1F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88" name="Group 687">
                <a:extLst>
                  <a:ext uri="{FF2B5EF4-FFF2-40B4-BE49-F238E27FC236}">
                    <a16:creationId xmlns:a16="http://schemas.microsoft.com/office/drawing/2014/main" id="{9EE901EA-06A9-33D2-92F8-C2FDAF6DE386}"/>
                  </a:ext>
                </a:extLst>
              </p:cNvPr>
              <p:cNvGrpSpPr/>
              <p:nvPr/>
            </p:nvGrpSpPr>
            <p:grpSpPr>
              <a:xfrm>
                <a:off x="3105051" y="5815985"/>
                <a:ext cx="505244" cy="521412"/>
                <a:chOff x="1423764" y="3761927"/>
                <a:chExt cx="767114" cy="791661"/>
              </a:xfrm>
            </p:grpSpPr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id="{186A01F1-D8C9-6930-BC85-FE98CE9E5FD2}"/>
                    </a:ext>
                  </a:extLst>
                </p:cNvPr>
                <p:cNvSpPr/>
                <p:nvPr/>
              </p:nvSpPr>
              <p:spPr>
                <a:xfrm>
                  <a:off x="1423764" y="3995126"/>
                  <a:ext cx="558460" cy="5584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8" name="Parallelogram 697">
                  <a:extLst>
                    <a:ext uri="{FF2B5EF4-FFF2-40B4-BE49-F238E27FC236}">
                      <a16:creationId xmlns:a16="http://schemas.microsoft.com/office/drawing/2014/main" id="{BABF4B4C-5E2A-1896-6868-44DCC79A705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9" name="Parallelogram 698">
                  <a:extLst>
                    <a:ext uri="{FF2B5EF4-FFF2-40B4-BE49-F238E27FC236}">
                      <a16:creationId xmlns:a16="http://schemas.microsoft.com/office/drawing/2014/main" id="{83AA7F55-F090-C2BD-60E9-C2B2366D1BA4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89" name="Group 688">
                <a:extLst>
                  <a:ext uri="{FF2B5EF4-FFF2-40B4-BE49-F238E27FC236}">
                    <a16:creationId xmlns:a16="http://schemas.microsoft.com/office/drawing/2014/main" id="{1B197BFF-BE95-5679-08A6-945E9D72E37B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id="{EB532928-FB0F-CD05-C016-F7FF940318BA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5" name="Parallelogram 694">
                  <a:extLst>
                    <a:ext uri="{FF2B5EF4-FFF2-40B4-BE49-F238E27FC236}">
                      <a16:creationId xmlns:a16="http://schemas.microsoft.com/office/drawing/2014/main" id="{707369B2-C192-FB77-4743-6CFE3383C1D0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6" name="Parallelogram 695">
                  <a:extLst>
                    <a:ext uri="{FF2B5EF4-FFF2-40B4-BE49-F238E27FC236}">
                      <a16:creationId xmlns:a16="http://schemas.microsoft.com/office/drawing/2014/main" id="{026817BF-87A7-76ED-15C8-EFEDD3E60C3F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0" name="Group 689">
                <a:extLst>
                  <a:ext uri="{FF2B5EF4-FFF2-40B4-BE49-F238E27FC236}">
                    <a16:creationId xmlns:a16="http://schemas.microsoft.com/office/drawing/2014/main" id="{4E7D7359-FF1E-A000-9493-2830756E8EC4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691" name="Rectangle 690">
                  <a:extLst>
                    <a:ext uri="{FF2B5EF4-FFF2-40B4-BE49-F238E27FC236}">
                      <a16:creationId xmlns:a16="http://schemas.microsoft.com/office/drawing/2014/main" id="{2C9EFA5C-E1D3-4C82-732A-15C6DB533A25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2" name="Parallelogram 691">
                  <a:extLst>
                    <a:ext uri="{FF2B5EF4-FFF2-40B4-BE49-F238E27FC236}">
                      <a16:creationId xmlns:a16="http://schemas.microsoft.com/office/drawing/2014/main" id="{865242BA-9739-5BC6-96E1-11E69E4FEE59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3" name="Parallelogram 692">
                  <a:extLst>
                    <a:ext uri="{FF2B5EF4-FFF2-40B4-BE49-F238E27FC236}">
                      <a16:creationId xmlns:a16="http://schemas.microsoft.com/office/drawing/2014/main" id="{1B69AA5F-15C4-3BFC-26C4-6656B50D88EE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70" name="Group 669">
              <a:extLst>
                <a:ext uri="{FF2B5EF4-FFF2-40B4-BE49-F238E27FC236}">
                  <a16:creationId xmlns:a16="http://schemas.microsoft.com/office/drawing/2014/main" id="{F3F70CF1-66E5-160D-D07E-B27FD150342D}"/>
                </a:ext>
              </a:extLst>
            </p:cNvPr>
            <p:cNvGrpSpPr/>
            <p:nvPr/>
          </p:nvGrpSpPr>
          <p:grpSpPr>
            <a:xfrm>
              <a:off x="2340227" y="3868462"/>
              <a:ext cx="642670" cy="1040181"/>
              <a:chOff x="3105051" y="5297213"/>
              <a:chExt cx="642670" cy="1040181"/>
            </a:xfrm>
          </p:grpSpPr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36AB1018-88C7-FADB-361B-89FBE4AE63C7}"/>
                  </a:ext>
                </a:extLst>
              </p:cNvPr>
              <p:cNvGrpSpPr/>
              <p:nvPr/>
            </p:nvGrpSpPr>
            <p:grpSpPr>
              <a:xfrm>
                <a:off x="3242477" y="5662389"/>
                <a:ext cx="505244" cy="521412"/>
                <a:chOff x="1423764" y="3761927"/>
                <a:chExt cx="767114" cy="791662"/>
              </a:xfrm>
            </p:grpSpPr>
            <p:sp>
              <p:nvSpPr>
                <p:cNvPr id="684" name="Rectangle 683">
                  <a:extLst>
                    <a:ext uri="{FF2B5EF4-FFF2-40B4-BE49-F238E27FC236}">
                      <a16:creationId xmlns:a16="http://schemas.microsoft.com/office/drawing/2014/main" id="{DE63FB84-1A75-6EC4-0D5A-808D45A96760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5" name="Parallelogram 684">
                  <a:extLst>
                    <a:ext uri="{FF2B5EF4-FFF2-40B4-BE49-F238E27FC236}">
                      <a16:creationId xmlns:a16="http://schemas.microsoft.com/office/drawing/2014/main" id="{CA8CB6E5-C71C-A9E7-2E9C-2AA002FDA56E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6" name="Parallelogram 685">
                  <a:extLst>
                    <a:ext uri="{FF2B5EF4-FFF2-40B4-BE49-F238E27FC236}">
                      <a16:creationId xmlns:a16="http://schemas.microsoft.com/office/drawing/2014/main" id="{E4861615-C34E-3043-A692-6AA5ACDFC168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2" name="Group 671">
                <a:extLst>
                  <a:ext uri="{FF2B5EF4-FFF2-40B4-BE49-F238E27FC236}">
                    <a16:creationId xmlns:a16="http://schemas.microsoft.com/office/drawing/2014/main" id="{2184D3DD-7308-4E43-A822-1B0798C30045}"/>
                  </a:ext>
                </a:extLst>
              </p:cNvPr>
              <p:cNvGrpSpPr/>
              <p:nvPr/>
            </p:nvGrpSpPr>
            <p:grpSpPr>
              <a:xfrm>
                <a:off x="3105051" y="5815982"/>
                <a:ext cx="505244" cy="521412"/>
                <a:chOff x="1423764" y="3761927"/>
                <a:chExt cx="767114" cy="791662"/>
              </a:xfrm>
            </p:grpSpPr>
            <p:sp>
              <p:nvSpPr>
                <p:cNvPr id="681" name="Rectangle 680">
                  <a:extLst>
                    <a:ext uri="{FF2B5EF4-FFF2-40B4-BE49-F238E27FC236}">
                      <a16:creationId xmlns:a16="http://schemas.microsoft.com/office/drawing/2014/main" id="{91454A11-5BDA-F7A0-8103-AE2B42E311BB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2" name="Parallelogram 681">
                  <a:extLst>
                    <a:ext uri="{FF2B5EF4-FFF2-40B4-BE49-F238E27FC236}">
                      <a16:creationId xmlns:a16="http://schemas.microsoft.com/office/drawing/2014/main" id="{2C2D7CAB-8213-7E0E-3B0F-1E688CB2E9DD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3" name="Parallelogram 682">
                  <a:extLst>
                    <a:ext uri="{FF2B5EF4-FFF2-40B4-BE49-F238E27FC236}">
                      <a16:creationId xmlns:a16="http://schemas.microsoft.com/office/drawing/2014/main" id="{E8A8C522-A0A3-99EF-0C8A-D6402434E536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3" name="Group 672">
                <a:extLst>
                  <a:ext uri="{FF2B5EF4-FFF2-40B4-BE49-F238E27FC236}">
                    <a16:creationId xmlns:a16="http://schemas.microsoft.com/office/drawing/2014/main" id="{8E8AB657-4292-74E2-6E07-5811147A2254}"/>
                  </a:ext>
                </a:extLst>
              </p:cNvPr>
              <p:cNvGrpSpPr/>
              <p:nvPr/>
            </p:nvGrpSpPr>
            <p:grpSpPr>
              <a:xfrm>
                <a:off x="3242476" y="5297213"/>
                <a:ext cx="505244" cy="521412"/>
                <a:chOff x="1423764" y="3761927"/>
                <a:chExt cx="767114" cy="791662"/>
              </a:xfrm>
            </p:grpSpPr>
            <p:sp>
              <p:nvSpPr>
                <p:cNvPr id="678" name="Rectangle 677">
                  <a:extLst>
                    <a:ext uri="{FF2B5EF4-FFF2-40B4-BE49-F238E27FC236}">
                      <a16:creationId xmlns:a16="http://schemas.microsoft.com/office/drawing/2014/main" id="{5793542A-982E-83B3-8CEA-5B1A63999D61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9" name="Parallelogram 678">
                  <a:extLst>
                    <a:ext uri="{FF2B5EF4-FFF2-40B4-BE49-F238E27FC236}">
                      <a16:creationId xmlns:a16="http://schemas.microsoft.com/office/drawing/2014/main" id="{D3CF5113-F7BC-AA03-4EF7-516FD91130D8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0" name="Parallelogram 679">
                  <a:extLst>
                    <a:ext uri="{FF2B5EF4-FFF2-40B4-BE49-F238E27FC236}">
                      <a16:creationId xmlns:a16="http://schemas.microsoft.com/office/drawing/2014/main" id="{C0E743DD-36B9-460F-7118-9115A3FF248F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4" name="Group 673">
                <a:extLst>
                  <a:ext uri="{FF2B5EF4-FFF2-40B4-BE49-F238E27FC236}">
                    <a16:creationId xmlns:a16="http://schemas.microsoft.com/office/drawing/2014/main" id="{62656481-ED2C-7A28-C3CC-E7B942AB4B43}"/>
                  </a:ext>
                </a:extLst>
              </p:cNvPr>
              <p:cNvGrpSpPr/>
              <p:nvPr/>
            </p:nvGrpSpPr>
            <p:grpSpPr>
              <a:xfrm>
                <a:off x="3105051" y="5448162"/>
                <a:ext cx="505244" cy="521412"/>
                <a:chOff x="1423764" y="3761927"/>
                <a:chExt cx="767114" cy="791662"/>
              </a:xfrm>
            </p:grpSpPr>
            <p:sp>
              <p:nvSpPr>
                <p:cNvPr id="675" name="Rectangle 674">
                  <a:extLst>
                    <a:ext uri="{FF2B5EF4-FFF2-40B4-BE49-F238E27FC236}">
                      <a16:creationId xmlns:a16="http://schemas.microsoft.com/office/drawing/2014/main" id="{4F6AFFBA-EE98-5BE2-2169-F1B52A0E1A83}"/>
                    </a:ext>
                  </a:extLst>
                </p:cNvPr>
                <p:cNvSpPr/>
                <p:nvPr/>
              </p:nvSpPr>
              <p:spPr>
                <a:xfrm>
                  <a:off x="1423764" y="3995130"/>
                  <a:ext cx="558459" cy="558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6" name="Parallelogram 675">
                  <a:extLst>
                    <a:ext uri="{FF2B5EF4-FFF2-40B4-BE49-F238E27FC236}">
                      <a16:creationId xmlns:a16="http://schemas.microsoft.com/office/drawing/2014/main" id="{CD956AFA-5D86-0B19-F5F4-A574EE800413}"/>
                    </a:ext>
                  </a:extLst>
                </p:cNvPr>
                <p:cNvSpPr/>
                <p:nvPr/>
              </p:nvSpPr>
              <p:spPr>
                <a:xfrm>
                  <a:off x="1423764" y="3761928"/>
                  <a:ext cx="767114" cy="233202"/>
                </a:xfrm>
                <a:prstGeom prst="parallelogram">
                  <a:avLst>
                    <a:gd name="adj" fmla="val 881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7" name="Parallelogram 676">
                  <a:extLst>
                    <a:ext uri="{FF2B5EF4-FFF2-40B4-BE49-F238E27FC236}">
                      <a16:creationId xmlns:a16="http://schemas.microsoft.com/office/drawing/2014/main" id="{07DCE73C-ECA8-48AA-278F-1E47B7842FAF}"/>
                    </a:ext>
                  </a:extLst>
                </p:cNvPr>
                <p:cNvSpPr/>
                <p:nvPr/>
              </p:nvSpPr>
              <p:spPr>
                <a:xfrm rot="16200000" flipV="1">
                  <a:off x="1691859" y="4054570"/>
                  <a:ext cx="791661" cy="206375"/>
                </a:xfrm>
                <a:prstGeom prst="parallelogram">
                  <a:avLst>
                    <a:gd name="adj" fmla="val 11202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05" name="Slide Number Placeholder 3">
            <a:extLst>
              <a:ext uri="{FF2B5EF4-FFF2-40B4-BE49-F238E27FC236}">
                <a16:creationId xmlns:a16="http://schemas.microsoft.com/office/drawing/2014/main" id="{5E73F72C-251D-A690-72EA-6B2B20C0D33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2E6F52-70F8-F542-9381-1EEFE71FC777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8" name="TextBox 707">
                <a:extLst>
                  <a:ext uri="{FF2B5EF4-FFF2-40B4-BE49-F238E27FC236}">
                    <a16:creationId xmlns:a16="http://schemas.microsoft.com/office/drawing/2014/main" id="{6E78A357-2E93-C2D8-FE03-1AAB96E81E35}"/>
                  </a:ext>
                </a:extLst>
              </p:cNvPr>
              <p:cNvSpPr txBox="1"/>
              <p:nvPr/>
            </p:nvSpPr>
            <p:spPr>
              <a:xfrm>
                <a:off x="7568629" y="3029011"/>
                <a:ext cx="3282043" cy="1355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begChr m:val="⌈"/>
                              <m:endChr m:val="⌉"/>
                              <m:ctrlPr>
                                <a:rPr lang="en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begChr m:val="⌈"/>
                              <m:endChr m:val="⌉"/>
                              <m:ctrlPr>
                                <a:rPr lang="en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𝑇𝐻𝑊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8" name="TextBox 707">
                <a:extLst>
                  <a:ext uri="{FF2B5EF4-FFF2-40B4-BE49-F238E27FC236}">
                    <a16:creationId xmlns:a16="http://schemas.microsoft.com/office/drawing/2014/main" id="{6E78A357-2E93-C2D8-FE03-1AAB96E81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9" y="3029011"/>
                <a:ext cx="3282043" cy="13555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1" name="Group 710">
            <a:extLst>
              <a:ext uri="{FF2B5EF4-FFF2-40B4-BE49-F238E27FC236}">
                <a16:creationId xmlns:a16="http://schemas.microsoft.com/office/drawing/2014/main" id="{EB66F22A-22D2-0571-9076-7234A2BAC760}"/>
              </a:ext>
            </a:extLst>
          </p:cNvPr>
          <p:cNvGrpSpPr/>
          <p:nvPr/>
        </p:nvGrpSpPr>
        <p:grpSpPr>
          <a:xfrm>
            <a:off x="7568629" y="4738770"/>
            <a:ext cx="4179285" cy="369332"/>
            <a:chOff x="7749134" y="5207164"/>
            <a:chExt cx="4179285" cy="36933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F2EEB7C-22D8-663C-7C66-6DC640E5C876}"/>
                </a:ext>
              </a:extLst>
            </p:cNvPr>
            <p:cNvSpPr/>
            <p:nvPr/>
          </p:nvSpPr>
          <p:spPr>
            <a:xfrm>
              <a:off x="10011848" y="5245949"/>
              <a:ext cx="1753878" cy="3077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4" name="TextBox 713">
                  <a:extLst>
                    <a:ext uri="{FF2B5EF4-FFF2-40B4-BE49-F238E27FC236}">
                      <a16:creationId xmlns:a16="http://schemas.microsoft.com/office/drawing/2014/main" id="{6F33A98D-ABDE-FF98-E48C-9DC881F8770C}"/>
                    </a:ext>
                  </a:extLst>
                </p:cNvPr>
                <p:cNvSpPr txBox="1"/>
                <p:nvPr/>
              </p:nvSpPr>
              <p:spPr>
                <a:xfrm>
                  <a:off x="7749134" y="5207164"/>
                  <a:ext cx="417928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𝑇𝐻𝑊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𝑇𝐻𝑊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4" name="TextBox 713">
                  <a:extLst>
                    <a:ext uri="{FF2B5EF4-FFF2-40B4-BE49-F238E27FC236}">
                      <a16:creationId xmlns:a16="http://schemas.microsoft.com/office/drawing/2014/main" id="{6F33A98D-ABDE-FF98-E48C-9DC881F877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9134" y="5207164"/>
                  <a:ext cx="417928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5" name="Rectangle 714">
            <a:extLst>
              <a:ext uri="{FF2B5EF4-FFF2-40B4-BE49-F238E27FC236}">
                <a16:creationId xmlns:a16="http://schemas.microsoft.com/office/drawing/2014/main" id="{D3A0E2F9-FB69-962B-C1DA-E9980CE62EF8}"/>
              </a:ext>
            </a:extLst>
          </p:cNvPr>
          <p:cNvSpPr/>
          <p:nvPr/>
        </p:nvSpPr>
        <p:spPr>
          <a:xfrm>
            <a:off x="1670827" y="2781947"/>
            <a:ext cx="1238250" cy="369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id="{AB923E81-4EFE-9C5F-7A48-874CACD70E22}"/>
              </a:ext>
            </a:extLst>
          </p:cNvPr>
          <p:cNvSpPr/>
          <p:nvPr/>
        </p:nvSpPr>
        <p:spPr>
          <a:xfrm>
            <a:off x="1720850" y="3626642"/>
            <a:ext cx="404772" cy="2910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18" name="Rectangle 717">
            <a:extLst>
              <a:ext uri="{FF2B5EF4-FFF2-40B4-BE49-F238E27FC236}">
                <a16:creationId xmlns:a16="http://schemas.microsoft.com/office/drawing/2014/main" id="{C12B0330-0B4C-4336-6DF1-44C12C395D0E}"/>
              </a:ext>
            </a:extLst>
          </p:cNvPr>
          <p:cNvSpPr/>
          <p:nvPr/>
        </p:nvSpPr>
        <p:spPr>
          <a:xfrm>
            <a:off x="1766047" y="4012214"/>
            <a:ext cx="2285182" cy="604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19" name="Rectangle 718">
            <a:extLst>
              <a:ext uri="{FF2B5EF4-FFF2-40B4-BE49-F238E27FC236}">
                <a16:creationId xmlns:a16="http://schemas.microsoft.com/office/drawing/2014/main" id="{D9AF5EF2-1133-77EB-06B7-207BCDD76A1E}"/>
              </a:ext>
            </a:extLst>
          </p:cNvPr>
          <p:cNvSpPr/>
          <p:nvPr/>
        </p:nvSpPr>
        <p:spPr>
          <a:xfrm>
            <a:off x="759833" y="4498744"/>
            <a:ext cx="2176655" cy="727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id="{B17855EF-5789-9928-D57E-CF2C29663D7A}"/>
              </a:ext>
            </a:extLst>
          </p:cNvPr>
          <p:cNvSpPr/>
          <p:nvPr/>
        </p:nvSpPr>
        <p:spPr>
          <a:xfrm>
            <a:off x="1835441" y="5291814"/>
            <a:ext cx="77440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id="{888D9DC5-A964-21A4-1D25-20A8C22D774D}"/>
              </a:ext>
            </a:extLst>
          </p:cNvPr>
          <p:cNvSpPr/>
          <p:nvPr/>
        </p:nvSpPr>
        <p:spPr>
          <a:xfrm>
            <a:off x="3188447" y="2080342"/>
            <a:ext cx="862782" cy="529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DC5D8BFF-750B-D762-60FB-D74D9B8B917C}"/>
              </a:ext>
            </a:extLst>
          </p:cNvPr>
          <p:cNvSpPr/>
          <p:nvPr/>
        </p:nvSpPr>
        <p:spPr>
          <a:xfrm>
            <a:off x="3182097" y="5717264"/>
            <a:ext cx="913653" cy="604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3" name="TextBox 722">
                <a:extLst>
                  <a:ext uri="{FF2B5EF4-FFF2-40B4-BE49-F238E27FC236}">
                    <a16:creationId xmlns:a16="http://schemas.microsoft.com/office/drawing/2014/main" id="{684A117D-9FAD-F6FB-4EBF-5938FBCDCE71}"/>
                  </a:ext>
                </a:extLst>
              </p:cNvPr>
              <p:cNvSpPr txBox="1"/>
              <p:nvPr/>
            </p:nvSpPr>
            <p:spPr>
              <a:xfrm>
                <a:off x="4408831" y="5518993"/>
                <a:ext cx="2537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723" name="TextBox 722">
                <a:extLst>
                  <a:ext uri="{FF2B5EF4-FFF2-40B4-BE49-F238E27FC236}">
                    <a16:creationId xmlns:a16="http://schemas.microsoft.com/office/drawing/2014/main" id="{684A117D-9FAD-F6FB-4EBF-5938FBCDC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31" y="5518993"/>
                <a:ext cx="2537881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4" name="TextBox 723">
                <a:extLst>
                  <a:ext uri="{FF2B5EF4-FFF2-40B4-BE49-F238E27FC236}">
                    <a16:creationId xmlns:a16="http://schemas.microsoft.com/office/drawing/2014/main" id="{C0172CFB-E46B-C4B4-6DEE-754E4EF9E045}"/>
                  </a:ext>
                </a:extLst>
              </p:cNvPr>
              <p:cNvSpPr txBox="1"/>
              <p:nvPr/>
            </p:nvSpPr>
            <p:spPr>
              <a:xfrm>
                <a:off x="4584685" y="2327741"/>
                <a:ext cx="2537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724" name="TextBox 723">
                <a:extLst>
                  <a:ext uri="{FF2B5EF4-FFF2-40B4-BE49-F238E27FC236}">
                    <a16:creationId xmlns:a16="http://schemas.microsoft.com/office/drawing/2014/main" id="{C0172CFB-E46B-C4B4-6DEE-754E4EF9E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685" y="2327741"/>
                <a:ext cx="2537881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5" name="TextBox 724">
                <a:extLst>
                  <a:ext uri="{FF2B5EF4-FFF2-40B4-BE49-F238E27FC236}">
                    <a16:creationId xmlns:a16="http://schemas.microsoft.com/office/drawing/2014/main" id="{8FC6A455-31E3-C775-9154-04D2C030FEB7}"/>
                  </a:ext>
                </a:extLst>
              </p:cNvPr>
              <p:cNvSpPr txBox="1"/>
              <p:nvPr/>
            </p:nvSpPr>
            <p:spPr>
              <a:xfrm>
                <a:off x="4322004" y="5518993"/>
                <a:ext cx="2537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725" name="TextBox 724">
                <a:extLst>
                  <a:ext uri="{FF2B5EF4-FFF2-40B4-BE49-F238E27FC236}">
                    <a16:creationId xmlns:a16="http://schemas.microsoft.com/office/drawing/2014/main" id="{8FC6A455-31E3-C775-9154-04D2C030F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004" y="5518993"/>
                <a:ext cx="2537881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6" name="TextBox 725">
                <a:extLst>
                  <a:ext uri="{FF2B5EF4-FFF2-40B4-BE49-F238E27FC236}">
                    <a16:creationId xmlns:a16="http://schemas.microsoft.com/office/drawing/2014/main" id="{59490F58-FB0A-4FC3-43EC-75526455E9B7}"/>
                  </a:ext>
                </a:extLst>
              </p:cNvPr>
              <p:cNvSpPr txBox="1"/>
              <p:nvPr/>
            </p:nvSpPr>
            <p:spPr>
              <a:xfrm>
                <a:off x="4620895" y="2325164"/>
                <a:ext cx="2537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726" name="TextBox 725">
                <a:extLst>
                  <a:ext uri="{FF2B5EF4-FFF2-40B4-BE49-F238E27FC236}">
                    <a16:creationId xmlns:a16="http://schemas.microsoft.com/office/drawing/2014/main" id="{59490F58-FB0A-4FC3-43EC-75526455E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895" y="2325164"/>
                <a:ext cx="2537881" cy="369332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27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01159 0.00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0677 0.000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00612 -0.009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48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01224 -0.009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46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1302 0.009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23 L 0.00677 0.009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48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01133 -3.7037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1146 -3.7037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1367 -0.1872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937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09114 -0.1872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937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11111E-6 L 0.03528 -0.164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-824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11111E-6 L -0.04245 -0.1650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 tmFilter="0, 0; .2, .5; .8, .5; 1, 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1000" autoRev="1" fill="hold"/>
                                        <p:tgtEl>
                                          <p:spTgt spid="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 tmFilter="0, 0; .2, .5; .8, .5; 1, 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1000" autoRev="1" fill="hold"/>
                                        <p:tgtEl>
                                          <p:spTgt spid="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 tmFilter="0, 0; .2, .5; .8, .5; 1, 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1000" autoRev="1" fill="hold"/>
                                        <p:tgtEl>
                                          <p:spTgt spid="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 tmFilter="0, 0; .2, .5; .8, .5; 1, 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000" autoRev="1" fill="hold"/>
                                        <p:tgtEl>
                                          <p:spTgt spid="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 tmFilter="0, 0; .2, .5; .8, .5; 1, 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1000" autoRev="1" fill="hold"/>
                                        <p:tgtEl>
                                          <p:spTgt spid="4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 tmFilter="0, 0; .2, .5; .8, .5; 1, 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000" autoRev="1" fill="hold"/>
                                        <p:tgtEl>
                                          <p:spTgt spid="4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-0.18727 L -3.95833E-6 -1.11111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9352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79 -0.18704 L 0.00013 -1.11111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935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8 -0.16481 L 0.00052 -0.0004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8218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45 -0.16505 L 0.00065 -0.0004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8218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0162 L 3.95833E-6 -4.44444E-6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93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0.00047 L -1.45833E-6 -4.44444E-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23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0926 L -2.08333E-6 -1.48148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463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00879 L 3.125E-6 -1.48148E-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4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0.00973 L 3.75E-6 -3.33333E-6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486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0973 L -1.45833E-6 -3.33333E-6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486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0.00023 L 3.125E-6 1.11111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23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0069 L -0.0013 -0.00023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/>
      <p:bldP spid="416" grpId="1"/>
      <p:bldP spid="417" grpId="0"/>
      <p:bldP spid="417" grpId="1"/>
      <p:bldP spid="418" grpId="0"/>
      <p:bldP spid="418" grpId="1"/>
      <p:bldP spid="419" grpId="0"/>
      <p:bldP spid="419" grpId="1"/>
      <p:bldP spid="420" grpId="0"/>
      <p:bldP spid="420" grpId="1"/>
      <p:bldP spid="421" grpId="0"/>
      <p:bldP spid="421" grpId="1"/>
      <p:bldP spid="422" grpId="0" build="allAtOnce"/>
      <p:bldP spid="715" grpId="0" animBg="1"/>
      <p:bldP spid="715" grpId="1" animBg="1"/>
      <p:bldP spid="717" grpId="0" animBg="1"/>
      <p:bldP spid="717" grpId="1" animBg="1"/>
      <p:bldP spid="718" grpId="0" animBg="1"/>
      <p:bldP spid="718" grpId="1" animBg="1"/>
      <p:bldP spid="719" grpId="0" animBg="1"/>
      <p:bldP spid="719" grpId="1" animBg="1"/>
      <p:bldP spid="720" grpId="0" animBg="1"/>
      <p:bldP spid="720" grpId="1" animBg="1"/>
      <p:bldP spid="721" grpId="0" animBg="1"/>
      <p:bldP spid="721" grpId="1" animBg="1"/>
      <p:bldP spid="722" grpId="0" animBg="1"/>
      <p:bldP spid="722" grpId="1" animBg="1"/>
      <p:bldP spid="723" grpId="0"/>
      <p:bldP spid="724" grpId="0"/>
      <p:bldP spid="725" grpId="0"/>
      <p:bldP spid="7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2A51-8016-1B4C-9E04-2AFB1714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Cuboid Attention – Decomposition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54196-A836-E282-D89E-79AD1E51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5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BCBF95-E650-5241-BDC4-FFAF3DF4A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37" y="1585810"/>
            <a:ext cx="1655081" cy="16916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F40327-F2CC-4B42-A3F8-906EC9168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90" y="3246862"/>
            <a:ext cx="1757013" cy="15766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9A165D-D149-1843-9874-04E06F279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70" y="4823536"/>
            <a:ext cx="1760460" cy="17169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DE03-44EA-E2D6-C9DC-0B9813C25DDB}"/>
              </a:ext>
            </a:extLst>
          </p:cNvPr>
          <p:cNvSpPr txBox="1"/>
          <p:nvPr/>
        </p:nvSpPr>
        <p:spPr>
          <a:xfrm>
            <a:off x="3281965" y="2001416"/>
            <a:ext cx="713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Decomposition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correlation pattern. Stack different patterns.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1CF93-A416-777D-D49B-1F8763D51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044" y="2761759"/>
            <a:ext cx="6596744" cy="2546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EA2FCC-85C3-5C89-8EFA-6B3FFE0343DC}"/>
              </a:ext>
            </a:extLst>
          </p:cNvPr>
          <p:cNvSpPr txBox="1"/>
          <p:nvPr/>
        </p:nvSpPr>
        <p:spPr>
          <a:xfrm>
            <a:off x="3396343" y="5509289"/>
            <a:ext cx="659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Axial Attention in Multidimensional Transformers, </a:t>
            </a:r>
            <a:r>
              <a:rPr lang="en-US" sz="1200" dirty="0">
                <a:hlinkClick r:id="rId7"/>
              </a:rPr>
              <a:t>https://arxiv.org/abs/1912.1218</a:t>
            </a:r>
            <a:endParaRPr lang="en-US" sz="1200" dirty="0"/>
          </a:p>
          <a:p>
            <a:r>
              <a:rPr lang="en-US" sz="1200" dirty="0"/>
              <a:t>[2] Video </a:t>
            </a:r>
            <a:r>
              <a:rPr lang="en-US" sz="1200" dirty="0" err="1"/>
              <a:t>Swin</a:t>
            </a:r>
            <a:r>
              <a:rPr lang="en-US" sz="1200" dirty="0"/>
              <a:t> Transformer, </a:t>
            </a:r>
            <a:r>
              <a:rPr lang="en-US" sz="1200" dirty="0">
                <a:hlinkClick r:id="rId8"/>
              </a:rPr>
              <a:t>https://arxiv.org/abs/2106.13230</a:t>
            </a:r>
            <a:endParaRPr lang="en-US" sz="1200" dirty="0"/>
          </a:p>
          <a:p>
            <a:r>
              <a:rPr lang="en-US" sz="1200" dirty="0"/>
              <a:t>[3] Is Space-Time Attention All You Need for Video Understanding?, </a:t>
            </a:r>
            <a:r>
              <a:rPr lang="en-US" sz="1200" dirty="0">
                <a:hlinkClick r:id="rId9"/>
              </a:rPr>
              <a:t>https://arxiv.org/abs/2102.05095</a:t>
            </a:r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233C3-CD08-9D95-3483-672262D1AE68}"/>
              </a:ext>
            </a:extLst>
          </p:cNvPr>
          <p:cNvSpPr/>
          <p:nvPr/>
        </p:nvSpPr>
        <p:spPr>
          <a:xfrm>
            <a:off x="3396343" y="3086100"/>
            <a:ext cx="6319157" cy="55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AC4C3C-9375-24C2-857B-D48A60214C69}"/>
              </a:ext>
            </a:extLst>
          </p:cNvPr>
          <p:cNvGrpSpPr/>
          <p:nvPr/>
        </p:nvGrpSpPr>
        <p:grpSpPr>
          <a:xfrm>
            <a:off x="9715500" y="3365500"/>
            <a:ext cx="277586" cy="914400"/>
            <a:chOff x="9715500" y="3365500"/>
            <a:chExt cx="277586" cy="914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A0C316-FFD4-66F8-0DF9-D298B1837792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9715500" y="3365500"/>
              <a:ext cx="27758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240626-078B-DBE6-7177-E7C32AECB830}"/>
                </a:ext>
              </a:extLst>
            </p:cNvPr>
            <p:cNvCxnSpPr>
              <a:cxnSpLocks/>
            </p:cNvCxnSpPr>
            <p:nvPr/>
          </p:nvCxnSpPr>
          <p:spPr>
            <a:xfrm>
              <a:off x="9993086" y="3365500"/>
              <a:ext cx="0" cy="914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47DEB9-5E99-8EFD-2C15-996B58817697}"/>
                </a:ext>
              </a:extLst>
            </p:cNvPr>
            <p:cNvCxnSpPr>
              <a:cxnSpLocks/>
            </p:cNvCxnSpPr>
            <p:nvPr/>
          </p:nvCxnSpPr>
          <p:spPr>
            <a:xfrm>
              <a:off x="9715500" y="3771900"/>
              <a:ext cx="277586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9986FF8-2396-2F84-1654-AEB9260EE704}"/>
                </a:ext>
              </a:extLst>
            </p:cNvPr>
            <p:cNvCxnSpPr>
              <a:cxnSpLocks/>
            </p:cNvCxnSpPr>
            <p:nvPr/>
          </p:nvCxnSpPr>
          <p:spPr>
            <a:xfrm>
              <a:off x="9715500" y="4000500"/>
              <a:ext cx="277586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5F18F4E-4F5F-5CAD-C6EA-442BA1CDA960}"/>
                </a:ext>
              </a:extLst>
            </p:cNvPr>
            <p:cNvCxnSpPr>
              <a:cxnSpLocks/>
            </p:cNvCxnSpPr>
            <p:nvPr/>
          </p:nvCxnSpPr>
          <p:spPr>
            <a:xfrm>
              <a:off x="9715500" y="4279900"/>
              <a:ext cx="277586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8476EA-E625-90CD-872D-4B9376123D3C}"/>
              </a:ext>
            </a:extLst>
          </p:cNvPr>
          <p:cNvGrpSpPr/>
          <p:nvPr/>
        </p:nvGrpSpPr>
        <p:grpSpPr>
          <a:xfrm>
            <a:off x="9715500" y="3365500"/>
            <a:ext cx="280383" cy="1676400"/>
            <a:chOff x="10608053" y="3705936"/>
            <a:chExt cx="280383" cy="16764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F94352-4F20-BE7A-8A1A-8127B2950083}"/>
                </a:ext>
              </a:extLst>
            </p:cNvPr>
            <p:cNvCxnSpPr>
              <a:cxnSpLocks/>
            </p:cNvCxnSpPr>
            <p:nvPr/>
          </p:nvCxnSpPr>
          <p:spPr>
            <a:xfrm>
              <a:off x="10888436" y="3705936"/>
              <a:ext cx="0" cy="1676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ACD87C4-2816-C4C3-F882-2A97C99AB266}"/>
                </a:ext>
              </a:extLst>
            </p:cNvPr>
            <p:cNvCxnSpPr>
              <a:cxnSpLocks/>
            </p:cNvCxnSpPr>
            <p:nvPr/>
          </p:nvCxnSpPr>
          <p:spPr>
            <a:xfrm>
              <a:off x="10610850" y="3705936"/>
              <a:ext cx="27758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D2786A-CC09-4F82-6476-828B8D7D145C}"/>
                </a:ext>
              </a:extLst>
            </p:cNvPr>
            <p:cNvCxnSpPr>
              <a:cxnSpLocks/>
            </p:cNvCxnSpPr>
            <p:nvPr/>
          </p:nvCxnSpPr>
          <p:spPr>
            <a:xfrm>
              <a:off x="10608053" y="5382336"/>
              <a:ext cx="277586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5952A0-C3C3-483C-4905-3B8732653E8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8053" y="4991100"/>
              <a:ext cx="277586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373A36D-E937-7F3A-DA67-AB35E1C9125C}"/>
              </a:ext>
            </a:extLst>
          </p:cNvPr>
          <p:cNvSpPr/>
          <p:nvPr/>
        </p:nvSpPr>
        <p:spPr>
          <a:xfrm>
            <a:off x="3398672" y="3644900"/>
            <a:ext cx="6319157" cy="155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05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404D6-5ECA-5F4F-B81E-71F2CCBF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– Dataset Statistics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4B26EF7-6F63-7F40-9516-1003FE1D5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8504" y="1942537"/>
            <a:ext cx="8826500" cy="23495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161F88-A8DB-130B-821A-77F79556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E05055-DD46-5845-8375-1C0AC2B606DD}"/>
              </a:ext>
            </a:extLst>
          </p:cNvPr>
          <p:cNvSpPr/>
          <p:nvPr/>
        </p:nvSpPr>
        <p:spPr>
          <a:xfrm>
            <a:off x="1401536" y="4543886"/>
            <a:ext cx="7424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Earth observation data are noisy. Previous spatiotemporal forecasting papers rely on </a:t>
            </a:r>
            <a:r>
              <a:rPr lang="en-US" dirty="0" err="1"/>
              <a:t>MovingMNIST</a:t>
            </a:r>
            <a:r>
              <a:rPr lang="en-US" dirty="0"/>
              <a:t>. We proposed a </a:t>
            </a:r>
            <a:r>
              <a:rPr lang="en-US" dirty="0">
                <a:solidFill>
                  <a:srgbClr val="FF0000"/>
                </a:solidFill>
              </a:rPr>
              <a:t>more challenging</a:t>
            </a:r>
            <a:r>
              <a:rPr lang="en-US" dirty="0"/>
              <a:t> synthetic dataset named N-body MNIST extended based on </a:t>
            </a:r>
            <a:r>
              <a:rPr lang="en-US" dirty="0" err="1"/>
              <a:t>MovingMNIST</a:t>
            </a:r>
            <a:r>
              <a:rPr lang="en-US" dirty="0"/>
              <a:t>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A22E4-69C7-F340-8334-D9F8439399AE}"/>
              </a:ext>
            </a:extLst>
          </p:cNvPr>
          <p:cNvSpPr txBox="1"/>
          <p:nvPr/>
        </p:nvSpPr>
        <p:spPr>
          <a:xfrm>
            <a:off x="847615" y="5826160"/>
            <a:ext cx="947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SEVIR : A Storm Event Imagery Dataset for Deep Learning Applications in Radar and Satellite Meteorology, </a:t>
            </a:r>
            <a:r>
              <a:rPr lang="en-US" sz="1200" dirty="0" err="1"/>
              <a:t>NeurIPS</a:t>
            </a:r>
            <a:r>
              <a:rPr lang="en-US" sz="1200" dirty="0"/>
              <a:t> 2020</a:t>
            </a:r>
          </a:p>
          <a:p>
            <a:r>
              <a:rPr lang="en-US" sz="1200" dirty="0"/>
              <a:t>[2] Deep learning for multi-year ENSO forecasts, Nature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3774A4-0B48-4750-BC4E-13FF5D2F8DF6}"/>
              </a:ext>
            </a:extLst>
          </p:cNvPr>
          <p:cNvSpPr/>
          <p:nvPr/>
        </p:nvSpPr>
        <p:spPr>
          <a:xfrm>
            <a:off x="1237343" y="2870200"/>
            <a:ext cx="8116207" cy="615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83BC45-1117-AA14-A73D-B56213835AA5}"/>
              </a:ext>
            </a:extLst>
          </p:cNvPr>
          <p:cNvSpPr/>
          <p:nvPr/>
        </p:nvSpPr>
        <p:spPr>
          <a:xfrm>
            <a:off x="1237342" y="3486150"/>
            <a:ext cx="8116207" cy="615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868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EF6662-0C71-380B-E668-7CEBE7F2E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6520"/>
            <a:ext cx="12192000" cy="243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ABB44B-D34A-8E4E-AD74-0E3D3CCA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</a:t>
            </a:r>
            <a:r>
              <a:rPr lang="en-US" dirty="0" err="1"/>
              <a:t>MovingMNIST</a:t>
            </a:r>
            <a:r>
              <a:rPr lang="en-US" dirty="0"/>
              <a:t> &amp; N-body MNIST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CD274-CFBC-D14D-8904-08E3BA8B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054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N-body MNIST: 3 digits moving according to the </a:t>
            </a:r>
            <a:r>
              <a:rPr lang="en-US" sz="1800" dirty="0">
                <a:solidFill>
                  <a:srgbClr val="FF0000"/>
                </a:solidFill>
              </a:rPr>
              <a:t>chaotic </a:t>
            </a:r>
            <a:r>
              <a:rPr lang="en-US" sz="1800" dirty="0"/>
              <a:t>3-body motion pattern. </a:t>
            </a:r>
          </a:p>
          <a:p>
            <a:r>
              <a:rPr lang="en-US" sz="1800" dirty="0" err="1"/>
              <a:t>Earthformer</a:t>
            </a:r>
            <a:r>
              <a:rPr lang="en-US" sz="1800" dirty="0"/>
              <a:t> gives the correct and precise position of the digits.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824ED-207F-E188-039B-CB1B5BE64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FD011-6958-4743-B8D8-432B82911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49" y="4123870"/>
            <a:ext cx="4927601" cy="282168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209115-7104-BDF6-3E6F-F30A22DBF592}"/>
              </a:ext>
            </a:extLst>
          </p:cNvPr>
          <p:cNvSpPr txBox="1">
            <a:spLocks/>
          </p:cNvSpPr>
          <p:nvPr/>
        </p:nvSpPr>
        <p:spPr>
          <a:xfrm>
            <a:off x="5419725" y="4111072"/>
            <a:ext cx="5257800" cy="2488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“Axial” + global</a:t>
            </a:r>
            <a:r>
              <a:rPr lang="en-US" sz="1800" dirty="0"/>
              <a:t> performs the best</a:t>
            </a:r>
          </a:p>
          <a:p>
            <a:r>
              <a:rPr lang="en-US" sz="1800" dirty="0"/>
              <a:t>Adding </a:t>
            </a:r>
            <a:r>
              <a:rPr lang="en-US" sz="1800" dirty="0">
                <a:solidFill>
                  <a:srgbClr val="FF0000"/>
                </a:solidFill>
              </a:rPr>
              <a:t>global vectors</a:t>
            </a:r>
            <a:r>
              <a:rPr lang="en-US" sz="1800" dirty="0"/>
              <a:t> gives consistent performance improvement without increasing GFLOPS too much.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7CA6B5-0D6E-AC2D-5386-7F3018F99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725" y="5071481"/>
            <a:ext cx="5708650" cy="17865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D64A1-3CE9-CEFD-274C-61B568233187}"/>
              </a:ext>
            </a:extLst>
          </p:cNvPr>
          <p:cNvSpPr/>
          <p:nvPr/>
        </p:nvSpPr>
        <p:spPr>
          <a:xfrm>
            <a:off x="678543" y="4437435"/>
            <a:ext cx="4617357" cy="331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466C8-F02A-4421-CFDF-E9C4ADDB9EF4}"/>
              </a:ext>
            </a:extLst>
          </p:cNvPr>
          <p:cNvSpPr/>
          <p:nvPr/>
        </p:nvSpPr>
        <p:spPr>
          <a:xfrm>
            <a:off x="5419725" y="6477470"/>
            <a:ext cx="5708650" cy="331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8398A3-0A62-EFCC-5898-278D76F3502A}"/>
                  </a:ext>
                </a:extLst>
              </p:cNvPr>
              <p:cNvSpPr txBox="1"/>
              <p:nvPr/>
            </p:nvSpPr>
            <p:spPr>
              <a:xfrm>
                <a:off x="8433345" y="1616066"/>
                <a:ext cx="3262449" cy="582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N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CN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CN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CN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CN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𝑠𝑜𝑓𝑡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CN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8398A3-0A62-EFCC-5898-278D76F35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345" y="1616066"/>
                <a:ext cx="3262449" cy="582339"/>
              </a:xfrm>
              <a:prstGeom prst="rect">
                <a:avLst/>
              </a:prstGeom>
              <a:blipFill>
                <a:blip r:embed="rId6"/>
                <a:stretch>
                  <a:fillRect t="-123404" b="-18085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22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2" animBg="1"/>
      <p:bldP spid="13" grpId="3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344A-AB92-8D41-8348-1353C5A8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3686" cy="1325563"/>
          </a:xfrm>
        </p:spPr>
        <p:txBody>
          <a:bodyPr/>
          <a:lstStyle/>
          <a:p>
            <a:r>
              <a:rPr lang="en-US" dirty="0"/>
              <a:t>Results – Performance on SEVIR and ICAR-ENSO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8073-C4B6-6E4F-9AB2-FF603CF1B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640"/>
            <a:ext cx="10515600" cy="4351338"/>
          </a:xfrm>
        </p:spPr>
        <p:txBody>
          <a:bodyPr/>
          <a:lstStyle/>
          <a:p>
            <a:r>
              <a:rPr lang="en-US" dirty="0"/>
              <a:t>SOTA performance on two </a:t>
            </a:r>
            <a:r>
              <a:rPr lang="en-US" dirty="0">
                <a:solidFill>
                  <a:srgbClr val="FF0000"/>
                </a:solidFill>
              </a:rPr>
              <a:t>real-world</a:t>
            </a:r>
            <a:r>
              <a:rPr lang="en-US" dirty="0"/>
              <a:t> benchmarks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5FC3C-D19E-CAAE-1DEE-72AC1C47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B2FA4-C70A-D144-99BF-F62518584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832" y="2157882"/>
            <a:ext cx="8948011" cy="2096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59511A-A33B-D646-A682-421840719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558" y="4253991"/>
            <a:ext cx="6324819" cy="2102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575184-066D-FE4E-9A8F-513CB46BE0C0}"/>
              </a:ext>
            </a:extLst>
          </p:cNvPr>
          <p:cNvSpPr txBox="1"/>
          <p:nvPr/>
        </p:nvSpPr>
        <p:spPr>
          <a:xfrm>
            <a:off x="1380585" y="305966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SEVIR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9A4E8-DBE8-574F-ADA4-31093BF19643}"/>
              </a:ext>
            </a:extLst>
          </p:cNvPr>
          <p:cNvSpPr txBox="1"/>
          <p:nvPr/>
        </p:nvSpPr>
        <p:spPr>
          <a:xfrm>
            <a:off x="1380585" y="516871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ICAR-ENSO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B5CC3-84CF-5039-2732-2851802C01F9}"/>
              </a:ext>
            </a:extLst>
          </p:cNvPr>
          <p:cNvSpPr/>
          <p:nvPr/>
        </p:nvSpPr>
        <p:spPr>
          <a:xfrm>
            <a:off x="10322464" y="2489200"/>
            <a:ext cx="897985" cy="161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9ECD0-9B06-BE3A-1EF4-D5C0FC7CD825}"/>
              </a:ext>
            </a:extLst>
          </p:cNvPr>
          <p:cNvSpPr/>
          <p:nvPr/>
        </p:nvSpPr>
        <p:spPr>
          <a:xfrm>
            <a:off x="7718965" y="4572730"/>
            <a:ext cx="897985" cy="1625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10020F-A6E0-BEF2-31FF-250B0E96BD47}"/>
              </a:ext>
            </a:extLst>
          </p:cNvPr>
          <p:cNvSpPr/>
          <p:nvPr/>
        </p:nvSpPr>
        <p:spPr>
          <a:xfrm>
            <a:off x="5737764" y="2489200"/>
            <a:ext cx="4584700" cy="161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492C47-057E-3566-CB4C-13A64AA9E6E7}"/>
              </a:ext>
            </a:extLst>
          </p:cNvPr>
          <p:cNvSpPr/>
          <p:nvPr/>
        </p:nvSpPr>
        <p:spPr>
          <a:xfrm>
            <a:off x="5737764" y="4572730"/>
            <a:ext cx="1974851" cy="1625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569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25F5-2778-8D47-B6BF-8E18F05C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4ACD-54EA-3044-9186-545E0270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2345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Contributions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First work</a:t>
            </a:r>
            <a:r>
              <a:rPr lang="en-US" dirty="0"/>
              <a:t> that explores space-time Transformer for Earth system forecasting.</a:t>
            </a:r>
          </a:p>
          <a:p>
            <a:pPr lvl="1"/>
            <a:r>
              <a:rPr lang="en-US" dirty="0"/>
              <a:t>Generic building block “</a:t>
            </a:r>
            <a:r>
              <a:rPr lang="en-US" dirty="0">
                <a:solidFill>
                  <a:srgbClr val="FF0000"/>
                </a:solidFill>
              </a:rPr>
              <a:t>Cuboid attention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Input tensor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non-overlapping cuboids </a:t>
            </a:r>
            <a:r>
              <a:rPr lang="en-US" dirty="0">
                <a:sym typeface="Wingdings" pitchFamily="2" charset="2"/>
              </a:rPr>
              <a:t> cuboid-level attention</a:t>
            </a:r>
          </a:p>
          <a:p>
            <a:pPr lvl="2"/>
            <a:r>
              <a:rPr lang="en-US" dirty="0"/>
              <a:t>Global vectors that connect the local cuboids.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SOTA performance</a:t>
            </a:r>
            <a:r>
              <a:rPr lang="en-US" dirty="0"/>
              <a:t> on 4 benchmarks.</a:t>
            </a:r>
          </a:p>
          <a:p>
            <a:r>
              <a:rPr lang="en-US" dirty="0"/>
              <a:t>Future Works</a:t>
            </a:r>
          </a:p>
          <a:p>
            <a:pPr lvl="1"/>
            <a:r>
              <a:rPr lang="en-US" dirty="0"/>
              <a:t>Incorporate physical knowledge.</a:t>
            </a:r>
          </a:p>
          <a:p>
            <a:pPr lvl="1"/>
            <a:r>
              <a:rPr lang="en-US" dirty="0"/>
              <a:t>Extend </a:t>
            </a:r>
            <a:r>
              <a:rPr lang="en-US" dirty="0" err="1"/>
              <a:t>Earthformer</a:t>
            </a:r>
            <a:r>
              <a:rPr lang="en-US" dirty="0"/>
              <a:t> to a probabilistic forecasting model to handle uncertainty.</a:t>
            </a:r>
          </a:p>
          <a:p>
            <a:r>
              <a:rPr lang="en-US" dirty="0">
                <a:solidFill>
                  <a:srgbClr val="FF0000"/>
                </a:solidFill>
              </a:rPr>
              <a:t>Source code and pretrained models are released!</a:t>
            </a:r>
          </a:p>
          <a:p>
            <a:pPr lvl="1"/>
            <a:r>
              <a:rPr lang="en-US" dirty="0">
                <a:hlinkClick r:id="rId3"/>
              </a:rPr>
              <a:t>https://github.com/amazon-research/earth-forecasting-transformer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DF9E9-7E45-102A-F7EA-2BFBA5B3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F52-70F8-F542-9381-1EEFE71FC7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0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5872</TotalTime>
  <Words>1272</Words>
  <Application>Microsoft Macintosh PowerPoint</Application>
  <PresentationFormat>Widescreen</PresentationFormat>
  <Paragraphs>146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Cambria Math</vt:lpstr>
      <vt:lpstr>Fira Code</vt:lpstr>
      <vt:lpstr>Noto Sans</vt:lpstr>
      <vt:lpstr>Times New Roman</vt:lpstr>
      <vt:lpstr>Office Theme</vt:lpstr>
      <vt:lpstr>Earthformer: Exploring Space-Time Transformers for Earth System Forecasting</vt:lpstr>
      <vt:lpstr>Motivation</vt:lpstr>
      <vt:lpstr>Earth System Forecasting – Formulation and General Architecture</vt:lpstr>
      <vt:lpstr>Cuboid Attention – Decompose, Attend, Merge</vt:lpstr>
      <vt:lpstr>Cuboid Attention – Decomposition Pattern</vt:lpstr>
      <vt:lpstr>Experiments – Dataset Statistics</vt:lpstr>
      <vt:lpstr>Results – MovingMNIST &amp; N-body MNIST</vt:lpstr>
      <vt:lpstr>Results – Performance on SEVIR and ICAR-ENSO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PNNL </dc:title>
  <dc:creator>Microsoft Office User</dc:creator>
  <cp:lastModifiedBy>Zhihan GAO</cp:lastModifiedBy>
  <cp:revision>257</cp:revision>
  <dcterms:created xsi:type="dcterms:W3CDTF">2022-09-30T07:34:15Z</dcterms:created>
  <dcterms:modified xsi:type="dcterms:W3CDTF">2022-11-28T04:18:40Z</dcterms:modified>
</cp:coreProperties>
</file>